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audio2.wav" ContentType="audio/wav"/>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 id="2147483846" r:id="rId2"/>
  </p:sldMasterIdLst>
  <p:notesMasterIdLst>
    <p:notesMasterId r:id="rId10"/>
  </p:notesMasterIdLst>
  <p:sldIdLst>
    <p:sldId id="364" r:id="rId3"/>
    <p:sldId id="340" r:id="rId4"/>
    <p:sldId id="341" r:id="rId5"/>
    <p:sldId id="342" r:id="rId6"/>
    <p:sldId id="343" r:id="rId7"/>
    <p:sldId id="344" r:id="rId8"/>
    <p:sldId id="345" r:id="rId9"/>
  </p:sldIdLst>
  <p:sldSz cx="12192000" cy="6858000"/>
  <p:notesSz cx="6858000" cy="9144000"/>
  <p:custDataLst>
    <p:tags r:id="rId11"/>
  </p:custDataLst>
  <p:defaultTextStyle>
    <a:defPPr>
      <a:defRPr lang="en-US"/>
    </a:defPPr>
    <a:lvl1pPr algn="l" rtl="0" fontAlgn="base">
      <a:spcBef>
        <a:spcPct val="0"/>
      </a:spcBef>
      <a:spcAft>
        <a:spcPct val="0"/>
      </a:spcAft>
      <a:defRPr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FF"/>
    <a:srgbClr val="FF66FF"/>
    <a:srgbClr val="FFFFCC"/>
    <a:srgbClr val="FF0066"/>
    <a:srgbClr val="CCCC00"/>
    <a:srgbClr val="FF9900"/>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6" autoAdjust="0"/>
    <p:restoredTop sz="76727" autoAdjust="0"/>
  </p:normalViewPr>
  <p:slideViewPr>
    <p:cSldViewPr>
      <p:cViewPr varScale="1">
        <p:scale>
          <a:sx n="64" d="100"/>
          <a:sy n="64" d="100"/>
        </p:scale>
        <p:origin x="1094" y="77"/>
      </p:cViewPr>
      <p:guideLst>
        <p:guide orient="horz" pos="2160"/>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0806"/>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702A58EA-CF7A-4DD7-956F-00E4B3BCAD52}" type="slidenum">
              <a:rPr lang="en-US" altLang="en-US"/>
              <a:pPr/>
              <a:t>‹#›</a:t>
            </a:fld>
            <a:endParaRPr lang="en-US" altLang="en-US"/>
          </a:p>
        </p:txBody>
      </p:sp>
    </p:spTree>
    <p:extLst>
      <p:ext uri="{BB962C8B-B14F-4D97-AF65-F5344CB8AC3E}">
        <p14:creationId xmlns:p14="http://schemas.microsoft.com/office/powerpoint/2010/main" val="23565611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A31F6F-035C-4298-9D9E-75E0CD0C47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9858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vi-VN" sz="1200" b="1" i="0" kern="1200">
                <a:solidFill>
                  <a:schemeClr val="tx1"/>
                </a:solidFill>
                <a:effectLst/>
                <a:latin typeface="Arial" charset="0"/>
                <a:ea typeface="+mn-ea"/>
                <a:cs typeface="+mn-cs"/>
              </a:rPr>
              <a:t>Câu 1</a:t>
            </a:r>
          </a:p>
          <a:p>
            <a:r>
              <a:rPr lang="vi-VN" sz="1200" b="0" i="0" kern="1200">
                <a:solidFill>
                  <a:schemeClr val="tx1"/>
                </a:solidFill>
                <a:effectLst/>
                <a:latin typeface="Arial" charset="0"/>
                <a:ea typeface="+mn-ea"/>
                <a:cs typeface="+mn-cs"/>
              </a:rPr>
              <a:t>Trong việc lập ngôi vua sự chính trực của ông Tô Hiến Thành thể hiện như thế nào?</a:t>
            </a:r>
          </a:p>
          <a:p>
            <a:r>
              <a:rPr lang="vi-VN" sz="1200" b="1" i="0" kern="1200">
                <a:solidFill>
                  <a:schemeClr val="tx1"/>
                </a:solidFill>
                <a:effectLst/>
                <a:latin typeface="Arial" charset="0"/>
                <a:ea typeface="+mn-ea"/>
                <a:cs typeface="+mn-cs"/>
              </a:rPr>
              <a:t>Trả lời:</a:t>
            </a:r>
            <a:endParaRPr lang="vi-VN" sz="1200" b="0" i="0" kern="1200">
              <a:solidFill>
                <a:schemeClr val="tx1"/>
              </a:solidFill>
              <a:effectLst/>
              <a:latin typeface="Arial" charset="0"/>
              <a:ea typeface="+mn-ea"/>
              <a:cs typeface="+mn-cs"/>
            </a:endParaRPr>
          </a:p>
          <a:p>
            <a:r>
              <a:rPr lang="vi-VN" sz="1200" b="0" i="0" kern="1200">
                <a:solidFill>
                  <a:schemeClr val="tx1"/>
                </a:solidFill>
                <a:effectLst/>
                <a:latin typeface="Arial" charset="0"/>
                <a:ea typeface="+mn-ea"/>
                <a:cs typeface="+mn-cs"/>
              </a:rPr>
              <a:t>Trong việc lập ngôi vua, sự chính trực của Tô Hiến Thành thể hiện ở chỗ:</a:t>
            </a:r>
          </a:p>
          <a:p>
            <a:r>
              <a:rPr lang="vi-VN" sz="1200" b="0" i="0" kern="1200">
                <a:solidFill>
                  <a:schemeClr val="tx1"/>
                </a:solidFill>
                <a:effectLst/>
                <a:latin typeface="Arial" charset="0"/>
                <a:ea typeface="+mn-ea"/>
                <a:cs typeface="+mn-cs"/>
              </a:rPr>
              <a:t>Thực hiện theo đúng di chiếu của vua Lí Anh Tông lập thái tử Long Cán làm ngôi vua (Trung thành với di chiếu)</a:t>
            </a:r>
          </a:p>
          <a:p>
            <a:r>
              <a:rPr lang="vi-VN" sz="1200" b="0" i="0" kern="1200">
                <a:solidFill>
                  <a:schemeClr val="tx1"/>
                </a:solidFill>
                <a:effectLst/>
                <a:latin typeface="Arial" charset="0"/>
                <a:ea typeface="+mn-ea"/>
                <a:cs typeface="+mn-cs"/>
              </a:rPr>
              <a:t>Không ăn đút lót, không vì tiền bạc mà đưa người khác lên làm vua, trái với di mệnh của vua. Cứ theo di chiếu mà thực hiện.</a:t>
            </a:r>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02A58EA-CF7A-4DD7-956F-00E4B3BCAD5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00721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vi-VN" sz="1200" b="0" i="0" kern="1200">
                <a:solidFill>
                  <a:schemeClr val="tx1"/>
                </a:solidFill>
                <a:effectLst/>
                <a:latin typeface="Arial" charset="0"/>
                <a:ea typeface="+mn-ea"/>
                <a:cs typeface="+mn-cs"/>
              </a:rPr>
              <a:t>Em thích những hình ảnh nào về cây tre và búp măng non? Vì sao?</a:t>
            </a:r>
          </a:p>
          <a:p>
            <a:r>
              <a:rPr lang="vi-VN" sz="1200" b="1" i="0" kern="1200">
                <a:solidFill>
                  <a:schemeClr val="tx1"/>
                </a:solidFill>
                <a:effectLst/>
                <a:latin typeface="Arial" charset="0"/>
                <a:ea typeface="+mn-ea"/>
                <a:cs typeface="+mn-cs"/>
              </a:rPr>
              <a:t>Trả lời:</a:t>
            </a:r>
            <a:endParaRPr lang="vi-VN" sz="1200" b="0" i="0" kern="1200">
              <a:solidFill>
                <a:schemeClr val="tx1"/>
              </a:solidFill>
              <a:effectLst/>
              <a:latin typeface="Arial" charset="0"/>
              <a:ea typeface="+mn-ea"/>
              <a:cs typeface="+mn-cs"/>
            </a:endParaRPr>
          </a:p>
          <a:p>
            <a:r>
              <a:rPr lang="vi-VN" sz="1200" b="0" i="0" kern="1200">
                <a:solidFill>
                  <a:schemeClr val="tx1"/>
                </a:solidFill>
                <a:effectLst/>
                <a:latin typeface="Arial" charset="0"/>
                <a:ea typeface="+mn-ea"/>
                <a:cs typeface="+mn-cs"/>
              </a:rPr>
              <a:t>Những hình ảnh nói về cây tre và búp măng trong bài thơ đều rất thích. Bởi mỗi hình ảnh của tre hay búp măng đều chứa đựng những phẩm chất đáng quý của con người Việt Nam. Đó là sự cần cù trong lao động, chịu thương chịu khó "yêu nhiều nắng nỏ trời xanh" Đó là tình thương yêu bao la giữa người với người "Tay ôm, tay níu tre gần nhau thêm", "có manh áo cộc, tre nhường cho con", "măng non là búp măng non", " Đã mang dáng thẳng thân tròn của tre".</a:t>
            </a:r>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02A58EA-CF7A-4DD7-956F-00E4B3BCAD5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63003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vi-VN" sz="1200" b="0" i="0" kern="1200">
                <a:solidFill>
                  <a:schemeClr val="tx1"/>
                </a:solidFill>
                <a:effectLst/>
                <a:latin typeface="Arial" charset="0"/>
                <a:ea typeface="+mn-ea"/>
                <a:cs typeface="+mn-cs"/>
              </a:rPr>
              <a:t>Nhà vua làm cách nào để tìm được người như thế?</a:t>
            </a:r>
          </a:p>
          <a:p>
            <a:r>
              <a:rPr lang="vi-VN" sz="1200" b="1" i="0" kern="1200">
                <a:solidFill>
                  <a:schemeClr val="tx1"/>
                </a:solidFill>
                <a:effectLst/>
                <a:latin typeface="Arial" charset="0"/>
                <a:ea typeface="+mn-ea"/>
                <a:cs typeface="+mn-cs"/>
              </a:rPr>
              <a:t>Trả lời:</a:t>
            </a:r>
            <a:endParaRPr lang="vi-VN" sz="1200" b="0" i="0" kern="1200">
              <a:solidFill>
                <a:schemeClr val="tx1"/>
              </a:solidFill>
              <a:effectLst/>
              <a:latin typeface="Arial" charset="0"/>
              <a:ea typeface="+mn-ea"/>
              <a:cs typeface="+mn-cs"/>
            </a:endParaRPr>
          </a:p>
          <a:p>
            <a:r>
              <a:rPr lang="vi-VN" sz="1200" b="0" i="0" kern="1200">
                <a:solidFill>
                  <a:schemeClr val="tx1"/>
                </a:solidFill>
                <a:effectLst/>
                <a:latin typeface="Arial" charset="0"/>
                <a:ea typeface="+mn-ea"/>
                <a:cs typeface="+mn-cs"/>
              </a:rPr>
              <a:t>Nhà vua đã làm theo cách: cho luộc chín các thùng thóc rồi ra lệnh phát cho mỗi người dân một thúng thóc về gieo trồng và giao hẹn: ai thu được nhiều thóc nhất sẽ được truyền ngôi, ai không có thóc nộp sẽ bị trừng phạt.</a:t>
            </a:r>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02A58EA-CF7A-4DD7-956F-00E4B3BCAD5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41144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vi-VN" sz="1200" b="0" i="0" kern="1200">
                <a:solidFill>
                  <a:schemeClr val="tx1"/>
                </a:solidFill>
                <a:effectLst/>
                <a:latin typeface="Arial" charset="0"/>
                <a:ea typeface="+mn-ea"/>
                <a:cs typeface="+mn-cs"/>
              </a:rPr>
              <a:t>Gà tung tin có cặp chó săn đang chạy đến để làm gì?</a:t>
            </a:r>
          </a:p>
          <a:p>
            <a:r>
              <a:rPr lang="vi-VN" sz="1200" b="1" i="0" kern="1200">
                <a:solidFill>
                  <a:schemeClr val="tx1"/>
                </a:solidFill>
                <a:effectLst/>
                <a:latin typeface="Arial" charset="0"/>
                <a:ea typeface="+mn-ea"/>
                <a:cs typeface="+mn-cs"/>
              </a:rPr>
              <a:t>Trả lời:</a:t>
            </a:r>
            <a:endParaRPr lang="vi-VN" sz="1200" b="0" i="0" kern="1200">
              <a:solidFill>
                <a:schemeClr val="tx1"/>
              </a:solidFill>
              <a:effectLst/>
              <a:latin typeface="Arial" charset="0"/>
              <a:ea typeface="+mn-ea"/>
              <a:cs typeface="+mn-cs"/>
            </a:endParaRPr>
          </a:p>
          <a:p>
            <a:r>
              <a:rPr lang="vi-VN" sz="1200" b="0" i="0" kern="1200">
                <a:solidFill>
                  <a:schemeClr val="tx1"/>
                </a:solidFill>
                <a:effectLst/>
                <a:latin typeface="Arial" charset="0"/>
                <a:ea typeface="+mn-ea"/>
                <a:cs typeface="+mn-cs"/>
              </a:rPr>
              <a:t>Gà tung tin như vậy là vì: Cáo vốn rất sợ chó săn. Nếu thông tin Cáo đem đến là sự thật thì Cáo không có gì để sợ chó cả. Nếu thông tin ấy là giả dối thì khi nghe tin có cặp chó săn đến nhất định Cáo phải chuồn. Như vậy Gà sẽ phát hiện được bộ mặt xảo quyết của Cáo. Kẻ gian dối sẽ bị lộ mặt.</a:t>
            </a:r>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02A58EA-CF7A-4DD7-956F-00E4B3BCAD5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16024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vi-VN" sz="1200" b="0" i="0" kern="1200">
                <a:solidFill>
                  <a:schemeClr val="tx1"/>
                </a:solidFill>
                <a:effectLst/>
                <a:latin typeface="Arial" charset="0"/>
                <a:ea typeface="+mn-ea"/>
                <a:cs typeface="+mn-cs"/>
              </a:rPr>
              <a:t>An-đrây-ca đã làm gì trên đường đi mua thuốc cho ông?</a:t>
            </a:r>
          </a:p>
          <a:p>
            <a:r>
              <a:rPr lang="vi-VN" sz="1200" b="1" i="0" kern="1200">
                <a:solidFill>
                  <a:schemeClr val="tx1"/>
                </a:solidFill>
                <a:effectLst/>
                <a:latin typeface="Arial" charset="0"/>
                <a:ea typeface="+mn-ea"/>
                <a:cs typeface="+mn-cs"/>
              </a:rPr>
              <a:t>Trả lời:</a:t>
            </a:r>
            <a:endParaRPr lang="vi-VN" sz="1200" b="0" i="0" kern="1200">
              <a:solidFill>
                <a:schemeClr val="tx1"/>
              </a:solidFill>
              <a:effectLst/>
              <a:latin typeface="Arial" charset="0"/>
              <a:ea typeface="+mn-ea"/>
              <a:cs typeface="+mn-cs"/>
            </a:endParaRPr>
          </a:p>
          <a:p>
            <a:r>
              <a:rPr lang="vi-VN" sz="1200" b="0" i="0" kern="1200">
                <a:solidFill>
                  <a:schemeClr val="tx1"/>
                </a:solidFill>
                <a:effectLst/>
                <a:latin typeface="Arial" charset="0"/>
                <a:ea typeface="+mn-ea"/>
                <a:cs typeface="+mn-cs"/>
              </a:rPr>
              <a:t>Trên đường đi mua thuốc cho ông, An-đrây-ca gặp mấy đưa bạn đang chơi bóng rủ cậu chơi và cậu nhập cuộc. Mê chơi An-đrây-ca quên mất lời mẹ dặn. Mãi sau em mới nhớ ra chạy nhanh đến cửa hàng mua thuốc mang về.</a:t>
            </a:r>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02A58EA-CF7A-4DD7-956F-00E4B3BCAD5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68428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vi-VN" sz="1200" b="0" i="0" kern="1200">
                <a:solidFill>
                  <a:schemeClr val="tx1"/>
                </a:solidFill>
                <a:effectLst/>
                <a:latin typeface="Arial" charset="0"/>
                <a:ea typeface="+mn-ea"/>
                <a:cs typeface="+mn-cs"/>
              </a:rPr>
              <a:t>Vì sao mỗi lần nói dối, cô chị lại thấy ân hận?</a:t>
            </a:r>
          </a:p>
          <a:p>
            <a:r>
              <a:rPr lang="vi-VN" sz="1200" b="1" i="0" kern="1200">
                <a:solidFill>
                  <a:schemeClr val="tx1"/>
                </a:solidFill>
                <a:effectLst/>
                <a:latin typeface="Arial" charset="0"/>
                <a:ea typeface="+mn-ea"/>
                <a:cs typeface="+mn-cs"/>
              </a:rPr>
              <a:t>Trả lời:</a:t>
            </a:r>
            <a:endParaRPr lang="vi-VN" sz="1200" b="0" i="0" kern="1200">
              <a:solidFill>
                <a:schemeClr val="tx1"/>
              </a:solidFill>
              <a:effectLst/>
              <a:latin typeface="Arial" charset="0"/>
              <a:ea typeface="+mn-ea"/>
              <a:cs typeface="+mn-cs"/>
            </a:endParaRPr>
          </a:p>
          <a:p>
            <a:r>
              <a:rPr lang="vi-VN" sz="1200" b="0" i="0" kern="1200">
                <a:solidFill>
                  <a:schemeClr val="tx1"/>
                </a:solidFill>
                <a:effectLst/>
                <a:latin typeface="Arial" charset="0"/>
                <a:ea typeface="+mn-ea"/>
                <a:cs typeface="+mn-cs"/>
              </a:rPr>
              <a:t>Vì cô chị cũng là một người con rất thương ba mình. Biết người ba tin tưởng ở con cái vậy mà cô chị thường xuyên nói dối. Như vậy là đã phụ lòng tin và tình thương của ba nên cô chị cảm thấy ân hận.</a:t>
            </a:r>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02A58EA-CF7A-4DD7-956F-00E4B3BCAD5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47887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6">
            <a:lumMod val="75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912FF248-73E2-4B5D-9669-D05536B13110}"/>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6F2E4380-9AAF-4929-8F62-F490FD06BB80}"/>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05263AFC-D1B4-4D83-808E-9B96447708D3}"/>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E97D35D9-4A80-4E5E-AE99-A42260106314}"/>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F1D5A806-A58C-4FB9-9CB8-29884CE2006D}"/>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ED4A141D-52F2-416A-BB8C-6ABF536EB5BD}"/>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233E8FF6-A58B-4C0A-8E03-7EBCEC1A722A}"/>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1B628C4E-2CC0-49FD-AE56-2DA39F0AEDC3}"/>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B7905D3C-D345-41E1-9F8F-3DE9CB825DDB}"/>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381F408-D6BF-4983-8522-FE74B038BAD1}"/>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313829AE-A03B-42DF-8C85-190282C1CC18}"/>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92BB61BC-FAB6-4715-A9E7-CC0E8CEE0D5C}"/>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D079DC36-A197-4791-8A06-31AB6A7A8165}"/>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BFAD29E2-C19B-47AB-B438-BA439212A9D2}"/>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DA309345-B33A-4CD0-9D4E-F69123E7E182}"/>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590C6090-7470-4DB3-8246-659CCC0F2A1A}"/>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611C93AB-AF4D-48EC-B180-BF93AED33FA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FC04491F-28E4-471E-8BA3-24A18340297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D54D7793-AF6A-4956-9B72-E4F3A35C4520}"/>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47A74F27-516B-4842-B2FD-3E800B67929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81691461-33B0-489D-A18A-AD91D59A1D2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0EEF144F-B527-4080-AAEA-10B3E48E39A2}"/>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40F35D0D-CACF-4AB5-BE8A-E9FB73511388}"/>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30" name="Google Shape;1016;p14">
            <a:extLst>
              <a:ext uri="{FF2B5EF4-FFF2-40B4-BE49-F238E27FC236}">
                <a16:creationId xmlns:a16="http://schemas.microsoft.com/office/drawing/2014/main" id="{327BF5F6-D034-4620-B2B7-7F2179C531EB}"/>
              </a:ext>
            </a:extLst>
          </p:cNvPr>
          <p:cNvGrpSpPr/>
          <p:nvPr userDrawn="1"/>
        </p:nvGrpSpPr>
        <p:grpSpPr>
          <a:xfrm>
            <a:off x="989192" y="5645930"/>
            <a:ext cx="615189" cy="535538"/>
            <a:chOff x="2495125" y="2142250"/>
            <a:chExt cx="444275" cy="398525"/>
          </a:xfrm>
        </p:grpSpPr>
        <p:sp>
          <p:nvSpPr>
            <p:cNvPr id="31" name="Google Shape;1017;p14">
              <a:extLst>
                <a:ext uri="{FF2B5EF4-FFF2-40B4-BE49-F238E27FC236}">
                  <a16:creationId xmlns:a16="http://schemas.microsoft.com/office/drawing/2014/main" id="{F2F00FDD-D7D5-4809-82CF-73AA35BD05FE}"/>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2" name="Google Shape;1018;p14">
              <a:extLst>
                <a:ext uri="{FF2B5EF4-FFF2-40B4-BE49-F238E27FC236}">
                  <a16:creationId xmlns:a16="http://schemas.microsoft.com/office/drawing/2014/main" id="{5395EB15-BC66-42AE-A1EE-3E2823F5486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33" name="Google Shape;1019;p14">
            <a:extLst>
              <a:ext uri="{FF2B5EF4-FFF2-40B4-BE49-F238E27FC236}">
                <a16:creationId xmlns:a16="http://schemas.microsoft.com/office/drawing/2014/main" id="{D53CFA2D-5D0C-4A67-9094-88F183BFE612}"/>
              </a:ext>
            </a:extLst>
          </p:cNvPr>
          <p:cNvGrpSpPr/>
          <p:nvPr userDrawn="1"/>
        </p:nvGrpSpPr>
        <p:grpSpPr>
          <a:xfrm>
            <a:off x="10177823" y="427685"/>
            <a:ext cx="403468" cy="378112"/>
            <a:chOff x="3243875" y="2372825"/>
            <a:chExt cx="291375" cy="281375"/>
          </a:xfrm>
        </p:grpSpPr>
        <p:sp>
          <p:nvSpPr>
            <p:cNvPr id="34" name="Google Shape;1020;p14">
              <a:extLst>
                <a:ext uri="{FF2B5EF4-FFF2-40B4-BE49-F238E27FC236}">
                  <a16:creationId xmlns:a16="http://schemas.microsoft.com/office/drawing/2014/main" id="{30675EEE-C22B-4D00-94DF-E49C0A367512}"/>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5" name="Google Shape;1021;p14">
              <a:extLst>
                <a:ext uri="{FF2B5EF4-FFF2-40B4-BE49-F238E27FC236}">
                  <a16:creationId xmlns:a16="http://schemas.microsoft.com/office/drawing/2014/main" id="{E3DBEB34-9A0C-4ECA-A1F1-6D8B1FF8997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6" name="Google Shape;1022;p14">
              <a:extLst>
                <a:ext uri="{FF2B5EF4-FFF2-40B4-BE49-F238E27FC236}">
                  <a16:creationId xmlns:a16="http://schemas.microsoft.com/office/drawing/2014/main" id="{07CFEFDF-2E28-4483-834B-DA095CF3CE4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7" name="Google Shape;1023;p14">
              <a:extLst>
                <a:ext uri="{FF2B5EF4-FFF2-40B4-BE49-F238E27FC236}">
                  <a16:creationId xmlns:a16="http://schemas.microsoft.com/office/drawing/2014/main" id="{14506E96-EBA9-4C68-AF1F-8C4403B117FE}"/>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8" name="Google Shape;1024;p14">
              <a:extLst>
                <a:ext uri="{FF2B5EF4-FFF2-40B4-BE49-F238E27FC236}">
                  <a16:creationId xmlns:a16="http://schemas.microsoft.com/office/drawing/2014/main" id="{B2F2C8B1-350B-49EE-9CA4-D84F2E04689C}"/>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9" name="Google Shape;1025;p14">
              <a:extLst>
                <a:ext uri="{FF2B5EF4-FFF2-40B4-BE49-F238E27FC236}">
                  <a16:creationId xmlns:a16="http://schemas.microsoft.com/office/drawing/2014/main" id="{524642B7-86EC-4E65-B0EB-6949F77DB65F}"/>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0" name="Google Shape;1026;p14">
              <a:extLst>
                <a:ext uri="{FF2B5EF4-FFF2-40B4-BE49-F238E27FC236}">
                  <a16:creationId xmlns:a16="http://schemas.microsoft.com/office/drawing/2014/main" id="{DA2CC125-6131-46A3-AC36-26C92E5CD21A}"/>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1" name="Google Shape;1027;p14">
              <a:extLst>
                <a:ext uri="{FF2B5EF4-FFF2-40B4-BE49-F238E27FC236}">
                  <a16:creationId xmlns:a16="http://schemas.microsoft.com/office/drawing/2014/main" id="{5A24D573-ECDB-4ACD-87B3-20030C31E8D4}"/>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2" name="Google Shape;1028;p14">
              <a:extLst>
                <a:ext uri="{FF2B5EF4-FFF2-40B4-BE49-F238E27FC236}">
                  <a16:creationId xmlns:a16="http://schemas.microsoft.com/office/drawing/2014/main" id="{7E867DAA-A57F-489C-A045-9A1C1429277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3" name="Google Shape;1029;p14">
              <a:extLst>
                <a:ext uri="{FF2B5EF4-FFF2-40B4-BE49-F238E27FC236}">
                  <a16:creationId xmlns:a16="http://schemas.microsoft.com/office/drawing/2014/main" id="{1DF03B23-6B1D-4056-9368-8D8F2372120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44" name="Google Shape;1030;p14">
            <a:extLst>
              <a:ext uri="{FF2B5EF4-FFF2-40B4-BE49-F238E27FC236}">
                <a16:creationId xmlns:a16="http://schemas.microsoft.com/office/drawing/2014/main" id="{AC4C02C6-8357-4A9D-9FE8-73BED3D677DA}"/>
              </a:ext>
            </a:extLst>
          </p:cNvPr>
          <p:cNvGrpSpPr/>
          <p:nvPr userDrawn="1"/>
        </p:nvGrpSpPr>
        <p:grpSpPr>
          <a:xfrm>
            <a:off x="11004071" y="1043379"/>
            <a:ext cx="230796" cy="226531"/>
            <a:chOff x="4954425" y="2036375"/>
            <a:chExt cx="166675" cy="168575"/>
          </a:xfrm>
        </p:grpSpPr>
        <p:sp>
          <p:nvSpPr>
            <p:cNvPr id="45" name="Google Shape;1031;p14">
              <a:extLst>
                <a:ext uri="{FF2B5EF4-FFF2-40B4-BE49-F238E27FC236}">
                  <a16:creationId xmlns:a16="http://schemas.microsoft.com/office/drawing/2014/main" id="{7490645F-164B-43DC-B0C4-4E49ABCDCE6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6" name="Google Shape;1032;p14">
              <a:extLst>
                <a:ext uri="{FF2B5EF4-FFF2-40B4-BE49-F238E27FC236}">
                  <a16:creationId xmlns:a16="http://schemas.microsoft.com/office/drawing/2014/main" id="{F62C8C47-6F19-44BD-9FED-30D56890DF52}"/>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47" name="Google Shape;1033;p14">
            <a:extLst>
              <a:ext uri="{FF2B5EF4-FFF2-40B4-BE49-F238E27FC236}">
                <a16:creationId xmlns:a16="http://schemas.microsoft.com/office/drawing/2014/main" id="{9C058F19-0AE8-4DE1-A824-EE065CCDBD8D}"/>
              </a:ext>
            </a:extLst>
          </p:cNvPr>
          <p:cNvSpPr/>
          <p:nvPr userDrawn="1"/>
        </p:nvSpPr>
        <p:spPr>
          <a:xfrm>
            <a:off x="2054616" y="6264689"/>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8" name="Google Shape;1034;p14">
            <a:extLst>
              <a:ext uri="{FF2B5EF4-FFF2-40B4-BE49-F238E27FC236}">
                <a16:creationId xmlns:a16="http://schemas.microsoft.com/office/drawing/2014/main" id="{F39F1339-6652-4316-AEAE-58755DC68066}"/>
              </a:ext>
            </a:extLst>
          </p:cNvPr>
          <p:cNvSpPr/>
          <p:nvPr userDrawn="1"/>
        </p:nvSpPr>
        <p:spPr>
          <a:xfrm>
            <a:off x="10995524" y="6181474"/>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49" name="Google Shape;1035;p14">
            <a:extLst>
              <a:ext uri="{FF2B5EF4-FFF2-40B4-BE49-F238E27FC236}">
                <a16:creationId xmlns:a16="http://schemas.microsoft.com/office/drawing/2014/main" id="{B0CF15ED-922C-4751-B1DA-9089B1988ECC}"/>
              </a:ext>
            </a:extLst>
          </p:cNvPr>
          <p:cNvGrpSpPr/>
          <p:nvPr userDrawn="1"/>
        </p:nvGrpSpPr>
        <p:grpSpPr>
          <a:xfrm>
            <a:off x="817359" y="5192337"/>
            <a:ext cx="230796" cy="226531"/>
            <a:chOff x="4954425" y="2036375"/>
            <a:chExt cx="166675" cy="168575"/>
          </a:xfrm>
        </p:grpSpPr>
        <p:sp>
          <p:nvSpPr>
            <p:cNvPr id="50" name="Google Shape;1036;p14">
              <a:extLst>
                <a:ext uri="{FF2B5EF4-FFF2-40B4-BE49-F238E27FC236}">
                  <a16:creationId xmlns:a16="http://schemas.microsoft.com/office/drawing/2014/main" id="{7EA6F03C-5B07-4131-89F4-3BAFB23D4AF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1" name="Google Shape;1037;p14">
              <a:extLst>
                <a:ext uri="{FF2B5EF4-FFF2-40B4-BE49-F238E27FC236}">
                  <a16:creationId xmlns:a16="http://schemas.microsoft.com/office/drawing/2014/main" id="{C7913F77-486F-46A9-8AEC-4B7565FB4E4C}"/>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96" name="Google Shape;1082;p14">
            <a:extLst>
              <a:ext uri="{FF2B5EF4-FFF2-40B4-BE49-F238E27FC236}">
                <a16:creationId xmlns:a16="http://schemas.microsoft.com/office/drawing/2014/main" id="{95018CA8-A1C2-47FD-890D-549D7B4AC236}"/>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083;p14">
            <a:extLst>
              <a:ext uri="{FF2B5EF4-FFF2-40B4-BE49-F238E27FC236}">
                <a16:creationId xmlns:a16="http://schemas.microsoft.com/office/drawing/2014/main" id="{B936ECCA-F1FD-46EC-B26D-DE3BF7D0C273}"/>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8" name="Google Shape;1084;p14">
            <a:extLst>
              <a:ext uri="{FF2B5EF4-FFF2-40B4-BE49-F238E27FC236}">
                <a16:creationId xmlns:a16="http://schemas.microsoft.com/office/drawing/2014/main" id="{03D9643B-BC02-476E-ABF0-0F13D9275EA3}"/>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085;p14">
            <a:extLst>
              <a:ext uri="{FF2B5EF4-FFF2-40B4-BE49-F238E27FC236}">
                <a16:creationId xmlns:a16="http://schemas.microsoft.com/office/drawing/2014/main" id="{E4F6C8FF-3CF3-45F6-8706-79866A8801F6}"/>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0" name="Google Shape;1086;p14">
            <a:extLst>
              <a:ext uri="{FF2B5EF4-FFF2-40B4-BE49-F238E27FC236}">
                <a16:creationId xmlns:a16="http://schemas.microsoft.com/office/drawing/2014/main" id="{1BF2058A-58A5-400D-B987-EA9281BD464C}"/>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2" name="Google Shape;1082;p14">
            <a:extLst>
              <a:ext uri="{FF2B5EF4-FFF2-40B4-BE49-F238E27FC236}">
                <a16:creationId xmlns:a16="http://schemas.microsoft.com/office/drawing/2014/main" id="{3B878202-51EA-4466-A893-7046CA4B0564}"/>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3" name="Google Shape;1083;p14">
            <a:extLst>
              <a:ext uri="{FF2B5EF4-FFF2-40B4-BE49-F238E27FC236}">
                <a16:creationId xmlns:a16="http://schemas.microsoft.com/office/drawing/2014/main" id="{8AE3EC7F-38CF-4238-A1D3-36A00E1CDB4B}"/>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4" name="Google Shape;1084;p14">
            <a:extLst>
              <a:ext uri="{FF2B5EF4-FFF2-40B4-BE49-F238E27FC236}">
                <a16:creationId xmlns:a16="http://schemas.microsoft.com/office/drawing/2014/main" id="{A109E879-FF69-420F-8594-E4E350138FE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1085;p14">
            <a:extLst>
              <a:ext uri="{FF2B5EF4-FFF2-40B4-BE49-F238E27FC236}">
                <a16:creationId xmlns:a16="http://schemas.microsoft.com/office/drawing/2014/main" id="{D728BFA8-D828-48D9-B813-EB0070A3F849}"/>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1086;p14">
            <a:extLst>
              <a:ext uri="{FF2B5EF4-FFF2-40B4-BE49-F238E27FC236}">
                <a16:creationId xmlns:a16="http://schemas.microsoft.com/office/drawing/2014/main" id="{AAD00854-B92E-4943-95A5-C96E52F3DC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1082;p14">
            <a:extLst>
              <a:ext uri="{FF2B5EF4-FFF2-40B4-BE49-F238E27FC236}">
                <a16:creationId xmlns:a16="http://schemas.microsoft.com/office/drawing/2014/main" id="{A9BB0978-9312-4447-80AB-41294A409ED1}"/>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1083;p14">
            <a:extLst>
              <a:ext uri="{FF2B5EF4-FFF2-40B4-BE49-F238E27FC236}">
                <a16:creationId xmlns:a16="http://schemas.microsoft.com/office/drawing/2014/main" id="{61FF21EF-8FF4-4964-B264-5FF3E4B83CCE}"/>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1084;p14">
            <a:extLst>
              <a:ext uri="{FF2B5EF4-FFF2-40B4-BE49-F238E27FC236}">
                <a16:creationId xmlns:a16="http://schemas.microsoft.com/office/drawing/2014/main" id="{2A3A52D1-7028-4394-92D4-70E60315E66B}"/>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1085;p14">
            <a:extLst>
              <a:ext uri="{FF2B5EF4-FFF2-40B4-BE49-F238E27FC236}">
                <a16:creationId xmlns:a16="http://schemas.microsoft.com/office/drawing/2014/main" id="{2B402ED8-8890-4BBD-BD4A-317F62877C5F}"/>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1" name="Google Shape;1086;p14">
            <a:extLst>
              <a:ext uri="{FF2B5EF4-FFF2-40B4-BE49-F238E27FC236}">
                <a16:creationId xmlns:a16="http://schemas.microsoft.com/office/drawing/2014/main" id="{4FDB29D0-7164-4DBA-A2E6-84221CCDCFD4}"/>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1082;p14">
            <a:extLst>
              <a:ext uri="{FF2B5EF4-FFF2-40B4-BE49-F238E27FC236}">
                <a16:creationId xmlns:a16="http://schemas.microsoft.com/office/drawing/2014/main" id="{76F446C8-2BE2-457E-A059-3FBDE50A2DAB}"/>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1083;p14">
            <a:extLst>
              <a:ext uri="{FF2B5EF4-FFF2-40B4-BE49-F238E27FC236}">
                <a16:creationId xmlns:a16="http://schemas.microsoft.com/office/drawing/2014/main" id="{543F1EC7-1C51-46E0-ACF5-20C5F0905E39}"/>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4" name="Google Shape;1084;p14">
            <a:extLst>
              <a:ext uri="{FF2B5EF4-FFF2-40B4-BE49-F238E27FC236}">
                <a16:creationId xmlns:a16="http://schemas.microsoft.com/office/drawing/2014/main" id="{4E6B9D33-57F3-4A75-9293-3C04278D772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5" name="Google Shape;1085;p14">
            <a:extLst>
              <a:ext uri="{FF2B5EF4-FFF2-40B4-BE49-F238E27FC236}">
                <a16:creationId xmlns:a16="http://schemas.microsoft.com/office/drawing/2014/main" id="{46B5E075-E226-4895-9493-A4CA9A703FD3}"/>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1086;p14">
            <a:extLst>
              <a:ext uri="{FF2B5EF4-FFF2-40B4-BE49-F238E27FC236}">
                <a16:creationId xmlns:a16="http://schemas.microsoft.com/office/drawing/2014/main" id="{56534FCD-AD06-4E33-8FD5-4A0CA24C6414}"/>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7" name="Google Shape;1082;p14">
            <a:extLst>
              <a:ext uri="{FF2B5EF4-FFF2-40B4-BE49-F238E27FC236}">
                <a16:creationId xmlns:a16="http://schemas.microsoft.com/office/drawing/2014/main" id="{13F8C6C7-68B9-45D6-8F01-F8260F297A7E}"/>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1083;p14">
            <a:extLst>
              <a:ext uri="{FF2B5EF4-FFF2-40B4-BE49-F238E27FC236}">
                <a16:creationId xmlns:a16="http://schemas.microsoft.com/office/drawing/2014/main" id="{3C93F6CB-9B31-4CE5-A4E7-7E978C24989B}"/>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9" name="Google Shape;1084;p14">
            <a:extLst>
              <a:ext uri="{FF2B5EF4-FFF2-40B4-BE49-F238E27FC236}">
                <a16:creationId xmlns:a16="http://schemas.microsoft.com/office/drawing/2014/main" id="{73CA4133-52E1-4CA4-9B02-C32EF64DCA79}"/>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0" name="Google Shape;1085;p14">
            <a:extLst>
              <a:ext uri="{FF2B5EF4-FFF2-40B4-BE49-F238E27FC236}">
                <a16:creationId xmlns:a16="http://schemas.microsoft.com/office/drawing/2014/main" id="{68B32AF3-395D-4C97-B3AC-6748065FE197}"/>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1086;p14">
            <a:extLst>
              <a:ext uri="{FF2B5EF4-FFF2-40B4-BE49-F238E27FC236}">
                <a16:creationId xmlns:a16="http://schemas.microsoft.com/office/drawing/2014/main" id="{F2737C08-B20B-4DD3-8C2B-6D9629DF844C}"/>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2" name="Google Shape;1082;p14">
            <a:extLst>
              <a:ext uri="{FF2B5EF4-FFF2-40B4-BE49-F238E27FC236}">
                <a16:creationId xmlns:a16="http://schemas.microsoft.com/office/drawing/2014/main" id="{C67ED233-4DA4-4D61-B819-CA361C34FFD3}"/>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3" name="Google Shape;1083;p14">
            <a:extLst>
              <a:ext uri="{FF2B5EF4-FFF2-40B4-BE49-F238E27FC236}">
                <a16:creationId xmlns:a16="http://schemas.microsoft.com/office/drawing/2014/main" id="{DB6F480F-12E0-4FF2-94FC-7455618F43E4}"/>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4" name="Google Shape;1084;p14">
            <a:extLst>
              <a:ext uri="{FF2B5EF4-FFF2-40B4-BE49-F238E27FC236}">
                <a16:creationId xmlns:a16="http://schemas.microsoft.com/office/drawing/2014/main" id="{FB8875DE-94FC-4821-827E-F05F343D19DD}"/>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5" name="Google Shape;1085;p14">
            <a:extLst>
              <a:ext uri="{FF2B5EF4-FFF2-40B4-BE49-F238E27FC236}">
                <a16:creationId xmlns:a16="http://schemas.microsoft.com/office/drawing/2014/main" id="{E65EE193-261C-47D2-90E2-CA9711A2BA94}"/>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1086;p14">
            <a:extLst>
              <a:ext uri="{FF2B5EF4-FFF2-40B4-BE49-F238E27FC236}">
                <a16:creationId xmlns:a16="http://schemas.microsoft.com/office/drawing/2014/main" id="{750B5385-9383-49D9-B37E-8AFC31139A9F}"/>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1082;p14">
            <a:extLst>
              <a:ext uri="{FF2B5EF4-FFF2-40B4-BE49-F238E27FC236}">
                <a16:creationId xmlns:a16="http://schemas.microsoft.com/office/drawing/2014/main" id="{F3257D7D-B01D-4B31-A19B-AE3EC8A76CBF}"/>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1083;p14">
            <a:extLst>
              <a:ext uri="{FF2B5EF4-FFF2-40B4-BE49-F238E27FC236}">
                <a16:creationId xmlns:a16="http://schemas.microsoft.com/office/drawing/2014/main" id="{8E8AEB58-46B0-42AC-876C-D39BC069B58E}"/>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1084;p14">
            <a:extLst>
              <a:ext uri="{FF2B5EF4-FFF2-40B4-BE49-F238E27FC236}">
                <a16:creationId xmlns:a16="http://schemas.microsoft.com/office/drawing/2014/main" id="{98A058F8-5048-4E43-81F6-E2A9D68F5787}"/>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1085;p14">
            <a:extLst>
              <a:ext uri="{FF2B5EF4-FFF2-40B4-BE49-F238E27FC236}">
                <a16:creationId xmlns:a16="http://schemas.microsoft.com/office/drawing/2014/main" id="{163FF619-D1D7-43D9-961D-4D8377AFE91D}"/>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1086;p14">
            <a:extLst>
              <a:ext uri="{FF2B5EF4-FFF2-40B4-BE49-F238E27FC236}">
                <a16:creationId xmlns:a16="http://schemas.microsoft.com/office/drawing/2014/main" id="{B5048DB8-1C0A-4C5F-97C4-0B01226065BF}"/>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1082;p14">
            <a:extLst>
              <a:ext uri="{FF2B5EF4-FFF2-40B4-BE49-F238E27FC236}">
                <a16:creationId xmlns:a16="http://schemas.microsoft.com/office/drawing/2014/main" id="{09146345-B88A-4221-8479-754909293DEC}"/>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1083;p14">
            <a:extLst>
              <a:ext uri="{FF2B5EF4-FFF2-40B4-BE49-F238E27FC236}">
                <a16:creationId xmlns:a16="http://schemas.microsoft.com/office/drawing/2014/main" id="{69A8F20E-CA52-4FFA-9E27-AAA9CA116197}"/>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1084;p14">
            <a:extLst>
              <a:ext uri="{FF2B5EF4-FFF2-40B4-BE49-F238E27FC236}">
                <a16:creationId xmlns:a16="http://schemas.microsoft.com/office/drawing/2014/main" id="{EB5F0B58-A764-4EE5-8968-0C2DD1B536DE}"/>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1085;p14">
            <a:extLst>
              <a:ext uri="{FF2B5EF4-FFF2-40B4-BE49-F238E27FC236}">
                <a16:creationId xmlns:a16="http://schemas.microsoft.com/office/drawing/2014/main" id="{5366DC7B-ACAB-4BCC-97E2-465D277AFFCF}"/>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1086;p14">
            <a:extLst>
              <a:ext uri="{FF2B5EF4-FFF2-40B4-BE49-F238E27FC236}">
                <a16:creationId xmlns:a16="http://schemas.microsoft.com/office/drawing/2014/main" id="{0033D128-1983-4502-AB2A-1E6443704D03}"/>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1082;p14">
            <a:extLst>
              <a:ext uri="{FF2B5EF4-FFF2-40B4-BE49-F238E27FC236}">
                <a16:creationId xmlns:a16="http://schemas.microsoft.com/office/drawing/2014/main" id="{79616093-3DF5-4B1F-8962-5D6B7DDDE673}"/>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1083;p14">
            <a:extLst>
              <a:ext uri="{FF2B5EF4-FFF2-40B4-BE49-F238E27FC236}">
                <a16:creationId xmlns:a16="http://schemas.microsoft.com/office/drawing/2014/main" id="{2D25397A-7136-493A-B17D-5C3117972727}"/>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1084;p14">
            <a:extLst>
              <a:ext uri="{FF2B5EF4-FFF2-40B4-BE49-F238E27FC236}">
                <a16:creationId xmlns:a16="http://schemas.microsoft.com/office/drawing/2014/main" id="{E70275CF-BEEF-4134-8FC1-FA98BAD2A6F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1085;p14">
            <a:extLst>
              <a:ext uri="{FF2B5EF4-FFF2-40B4-BE49-F238E27FC236}">
                <a16:creationId xmlns:a16="http://schemas.microsoft.com/office/drawing/2014/main" id="{3E3D4E28-9C07-4484-A1DF-F77BBBFD1538}"/>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1086;p14">
            <a:extLst>
              <a:ext uri="{FF2B5EF4-FFF2-40B4-BE49-F238E27FC236}">
                <a16:creationId xmlns:a16="http://schemas.microsoft.com/office/drawing/2014/main" id="{0BF03047-9E59-4CF4-B825-EA2C74E97B63}"/>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7" name="Google Shape;2356;p30">
            <a:extLst>
              <a:ext uri="{FF2B5EF4-FFF2-40B4-BE49-F238E27FC236}">
                <a16:creationId xmlns:a16="http://schemas.microsoft.com/office/drawing/2014/main" id="{FF3093F1-70FF-4A92-A939-256BC49F43A6}"/>
              </a:ext>
            </a:extLst>
          </p:cNvPr>
          <p:cNvGrpSpPr/>
          <p:nvPr userDrawn="1"/>
        </p:nvGrpSpPr>
        <p:grpSpPr>
          <a:xfrm>
            <a:off x="745415" y="1491606"/>
            <a:ext cx="9867487" cy="4773077"/>
            <a:chOff x="623255" y="927125"/>
            <a:chExt cx="7691377" cy="3871900"/>
          </a:xfrm>
          <a:solidFill>
            <a:schemeClr val="accent6">
              <a:lumMod val="60000"/>
              <a:lumOff val="40000"/>
            </a:schemeClr>
          </a:solidFill>
        </p:grpSpPr>
        <p:sp>
          <p:nvSpPr>
            <p:cNvPr id="148" name="Google Shape;2357;p30">
              <a:extLst>
                <a:ext uri="{FF2B5EF4-FFF2-40B4-BE49-F238E27FC236}">
                  <a16:creationId xmlns:a16="http://schemas.microsoft.com/office/drawing/2014/main" id="{378B6936-B094-4FA3-9256-C7AF5859717D}"/>
                </a:ext>
              </a:extLst>
            </p:cNvPr>
            <p:cNvSpPr/>
            <p:nvPr/>
          </p:nvSpPr>
          <p:spPr>
            <a:xfrm>
              <a:off x="2977025" y="927125"/>
              <a:ext cx="3134100" cy="14817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9" name="Google Shape;2358;p30">
              <a:extLst>
                <a:ext uri="{FF2B5EF4-FFF2-40B4-BE49-F238E27FC236}">
                  <a16:creationId xmlns:a16="http://schemas.microsoft.com/office/drawing/2014/main" id="{FAD56BA3-21A7-4CCC-B7DB-AC61435A3A7D}"/>
                </a:ext>
              </a:extLst>
            </p:cNvPr>
            <p:cNvGrpSpPr/>
            <p:nvPr/>
          </p:nvGrpSpPr>
          <p:grpSpPr>
            <a:xfrm>
              <a:off x="623255" y="973375"/>
              <a:ext cx="7691377" cy="3825650"/>
              <a:chOff x="623255" y="973375"/>
              <a:chExt cx="7691377" cy="3825650"/>
            </a:xfrm>
            <a:grpFill/>
          </p:grpSpPr>
          <p:sp>
            <p:nvSpPr>
              <p:cNvPr id="150" name="Google Shape;2359;p30">
                <a:extLst>
                  <a:ext uri="{FF2B5EF4-FFF2-40B4-BE49-F238E27FC236}">
                    <a16:creationId xmlns:a16="http://schemas.microsoft.com/office/drawing/2014/main" id="{545757E5-2BB3-4409-8989-EF99146A7AC6}"/>
                  </a:ext>
                </a:extLst>
              </p:cNvPr>
              <p:cNvSpPr/>
              <p:nvPr/>
            </p:nvSpPr>
            <p:spPr>
              <a:xfrm>
                <a:off x="623255" y="973375"/>
                <a:ext cx="7691377" cy="38256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51" name="Google Shape;2360;p30">
                <a:extLst>
                  <a:ext uri="{FF2B5EF4-FFF2-40B4-BE49-F238E27FC236}">
                    <a16:creationId xmlns:a16="http://schemas.microsoft.com/office/drawing/2014/main" id="{697B9033-8630-487B-BB45-593826617AE1}"/>
                  </a:ext>
                </a:extLst>
              </p:cNvPr>
              <p:cNvSpPr/>
              <p:nvPr/>
            </p:nvSpPr>
            <p:spPr>
              <a:xfrm>
                <a:off x="1878425" y="11851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2361;p30">
                <a:extLst>
                  <a:ext uri="{FF2B5EF4-FFF2-40B4-BE49-F238E27FC236}">
                    <a16:creationId xmlns:a16="http://schemas.microsoft.com/office/drawing/2014/main" id="{78FFD4CA-CF6A-48EF-B32F-21BB39865BE3}"/>
                  </a:ext>
                </a:extLst>
              </p:cNvPr>
              <p:cNvSpPr/>
              <p:nvPr/>
            </p:nvSpPr>
            <p:spPr>
              <a:xfrm>
                <a:off x="5585525" y="32313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grpSp>
        <p:nvGrpSpPr>
          <p:cNvPr id="153" name="Google Shape;447;p27">
            <a:extLst>
              <a:ext uri="{FF2B5EF4-FFF2-40B4-BE49-F238E27FC236}">
                <a16:creationId xmlns:a16="http://schemas.microsoft.com/office/drawing/2014/main" id="{9368DEE6-4134-4E61-9FBC-094C8ED3D5D5}"/>
              </a:ext>
            </a:extLst>
          </p:cNvPr>
          <p:cNvGrpSpPr/>
          <p:nvPr userDrawn="1"/>
        </p:nvGrpSpPr>
        <p:grpSpPr>
          <a:xfrm>
            <a:off x="8391927" y="4047629"/>
            <a:ext cx="2301388" cy="1593766"/>
            <a:chOff x="4799733" y="3457797"/>
            <a:chExt cx="2301388" cy="1593766"/>
          </a:xfrm>
        </p:grpSpPr>
        <p:sp>
          <p:nvSpPr>
            <p:cNvPr id="154" name="Google Shape;448;p27">
              <a:extLst>
                <a:ext uri="{FF2B5EF4-FFF2-40B4-BE49-F238E27FC236}">
                  <a16:creationId xmlns:a16="http://schemas.microsoft.com/office/drawing/2014/main" id="{0301A587-8C68-4FD9-A8FC-970C849E2B95}"/>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449;p27">
              <a:extLst>
                <a:ext uri="{FF2B5EF4-FFF2-40B4-BE49-F238E27FC236}">
                  <a16:creationId xmlns:a16="http://schemas.microsoft.com/office/drawing/2014/main" id="{0A2339AA-D2C6-4088-B2D1-038FD047A8DB}"/>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450;p27">
              <a:extLst>
                <a:ext uri="{FF2B5EF4-FFF2-40B4-BE49-F238E27FC236}">
                  <a16:creationId xmlns:a16="http://schemas.microsoft.com/office/drawing/2014/main" id="{079FA416-221F-4C27-A885-A339B1E6CD0B}"/>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451;p27">
              <a:extLst>
                <a:ext uri="{FF2B5EF4-FFF2-40B4-BE49-F238E27FC236}">
                  <a16:creationId xmlns:a16="http://schemas.microsoft.com/office/drawing/2014/main" id="{B2395859-C339-422A-B184-A814A384983F}"/>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452;p27">
              <a:extLst>
                <a:ext uri="{FF2B5EF4-FFF2-40B4-BE49-F238E27FC236}">
                  <a16:creationId xmlns:a16="http://schemas.microsoft.com/office/drawing/2014/main" id="{2570E2EA-1611-45AF-B410-B8EAD8C13239}"/>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453;p27">
              <a:extLst>
                <a:ext uri="{FF2B5EF4-FFF2-40B4-BE49-F238E27FC236}">
                  <a16:creationId xmlns:a16="http://schemas.microsoft.com/office/drawing/2014/main" id="{60B9E5EF-9B22-42A6-879E-76D9CADF5E0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454;p27">
              <a:extLst>
                <a:ext uri="{FF2B5EF4-FFF2-40B4-BE49-F238E27FC236}">
                  <a16:creationId xmlns:a16="http://schemas.microsoft.com/office/drawing/2014/main" id="{E049AADD-731D-4B3A-80AB-4476C4458327}"/>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455;p27">
              <a:extLst>
                <a:ext uri="{FF2B5EF4-FFF2-40B4-BE49-F238E27FC236}">
                  <a16:creationId xmlns:a16="http://schemas.microsoft.com/office/drawing/2014/main" id="{8CA9F57F-EA74-42A6-8BCF-2F02525A1B7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456;p27">
              <a:extLst>
                <a:ext uri="{FF2B5EF4-FFF2-40B4-BE49-F238E27FC236}">
                  <a16:creationId xmlns:a16="http://schemas.microsoft.com/office/drawing/2014/main" id="{51051372-56DA-4CA0-B257-624B0BADC19D}"/>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457;p27">
              <a:extLst>
                <a:ext uri="{FF2B5EF4-FFF2-40B4-BE49-F238E27FC236}">
                  <a16:creationId xmlns:a16="http://schemas.microsoft.com/office/drawing/2014/main" id="{190DD4E9-4E3C-4DCE-A288-A18247874E73}"/>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458;p27">
              <a:extLst>
                <a:ext uri="{FF2B5EF4-FFF2-40B4-BE49-F238E27FC236}">
                  <a16:creationId xmlns:a16="http://schemas.microsoft.com/office/drawing/2014/main" id="{6977EABB-2FE1-4876-8F3A-616A486418FD}"/>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459;p27">
              <a:extLst>
                <a:ext uri="{FF2B5EF4-FFF2-40B4-BE49-F238E27FC236}">
                  <a16:creationId xmlns:a16="http://schemas.microsoft.com/office/drawing/2014/main" id="{21FD9FA5-1C4F-4A6A-A859-A2F9483412AB}"/>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460;p27">
              <a:extLst>
                <a:ext uri="{FF2B5EF4-FFF2-40B4-BE49-F238E27FC236}">
                  <a16:creationId xmlns:a16="http://schemas.microsoft.com/office/drawing/2014/main" id="{BED00730-87C7-4E7E-93A3-EF34CD2D0B53}"/>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461;p27">
              <a:extLst>
                <a:ext uri="{FF2B5EF4-FFF2-40B4-BE49-F238E27FC236}">
                  <a16:creationId xmlns:a16="http://schemas.microsoft.com/office/drawing/2014/main" id="{940E24E4-0A8A-4755-ACAF-F083F7BBEC15}"/>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462;p27">
              <a:extLst>
                <a:ext uri="{FF2B5EF4-FFF2-40B4-BE49-F238E27FC236}">
                  <a16:creationId xmlns:a16="http://schemas.microsoft.com/office/drawing/2014/main" id="{B363DCC6-B233-43FD-B3A7-D975076A91DA}"/>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463;p27">
              <a:extLst>
                <a:ext uri="{FF2B5EF4-FFF2-40B4-BE49-F238E27FC236}">
                  <a16:creationId xmlns:a16="http://schemas.microsoft.com/office/drawing/2014/main" id="{6604F3DD-8E17-45F6-BD3A-46CE1EB135DC}"/>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464;p27">
              <a:extLst>
                <a:ext uri="{FF2B5EF4-FFF2-40B4-BE49-F238E27FC236}">
                  <a16:creationId xmlns:a16="http://schemas.microsoft.com/office/drawing/2014/main" id="{A2888BAB-A80C-4A78-8E7F-92C85A5FF5EC}"/>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465;p27">
              <a:extLst>
                <a:ext uri="{FF2B5EF4-FFF2-40B4-BE49-F238E27FC236}">
                  <a16:creationId xmlns:a16="http://schemas.microsoft.com/office/drawing/2014/main" id="{A795FDD6-335A-4D40-9908-28F17CC8D6D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466;p27">
              <a:extLst>
                <a:ext uri="{FF2B5EF4-FFF2-40B4-BE49-F238E27FC236}">
                  <a16:creationId xmlns:a16="http://schemas.microsoft.com/office/drawing/2014/main" id="{40042A55-B58B-468F-8AC9-4029D6F180D8}"/>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467;p27">
              <a:extLst>
                <a:ext uri="{FF2B5EF4-FFF2-40B4-BE49-F238E27FC236}">
                  <a16:creationId xmlns:a16="http://schemas.microsoft.com/office/drawing/2014/main" id="{0A049FD1-0206-4832-8362-250EAFD47C6E}"/>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468;p27">
              <a:extLst>
                <a:ext uri="{FF2B5EF4-FFF2-40B4-BE49-F238E27FC236}">
                  <a16:creationId xmlns:a16="http://schemas.microsoft.com/office/drawing/2014/main" id="{64E39DB6-ED2F-4FE9-924D-E116ED06E4D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469;p27">
              <a:extLst>
                <a:ext uri="{FF2B5EF4-FFF2-40B4-BE49-F238E27FC236}">
                  <a16:creationId xmlns:a16="http://schemas.microsoft.com/office/drawing/2014/main" id="{3FCDEC40-E622-4892-A767-C3B6EE2CF466}"/>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470;p27">
              <a:extLst>
                <a:ext uri="{FF2B5EF4-FFF2-40B4-BE49-F238E27FC236}">
                  <a16:creationId xmlns:a16="http://schemas.microsoft.com/office/drawing/2014/main" id="{6A5181E6-12F9-4DEF-A4D3-CCF7C194B772}"/>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471;p27">
              <a:extLst>
                <a:ext uri="{FF2B5EF4-FFF2-40B4-BE49-F238E27FC236}">
                  <a16:creationId xmlns:a16="http://schemas.microsoft.com/office/drawing/2014/main" id="{68162CBB-17A0-4FCF-8537-CD49EC44B0F4}"/>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472;p27">
              <a:extLst>
                <a:ext uri="{FF2B5EF4-FFF2-40B4-BE49-F238E27FC236}">
                  <a16:creationId xmlns:a16="http://schemas.microsoft.com/office/drawing/2014/main" id="{8A4CEE83-408B-48F0-A642-5A4030608496}"/>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473;p27">
              <a:extLst>
                <a:ext uri="{FF2B5EF4-FFF2-40B4-BE49-F238E27FC236}">
                  <a16:creationId xmlns:a16="http://schemas.microsoft.com/office/drawing/2014/main" id="{5894F585-4FE0-4D35-942A-765BFA1FE85D}"/>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474;p27">
              <a:extLst>
                <a:ext uri="{FF2B5EF4-FFF2-40B4-BE49-F238E27FC236}">
                  <a16:creationId xmlns:a16="http://schemas.microsoft.com/office/drawing/2014/main" id="{9651F459-AD37-416E-83CD-7B291453457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475;p27">
              <a:extLst>
                <a:ext uri="{FF2B5EF4-FFF2-40B4-BE49-F238E27FC236}">
                  <a16:creationId xmlns:a16="http://schemas.microsoft.com/office/drawing/2014/main" id="{6F26A33A-A50F-4B34-A633-4A3211B9B12C}"/>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476;p27">
              <a:extLst>
                <a:ext uri="{FF2B5EF4-FFF2-40B4-BE49-F238E27FC236}">
                  <a16:creationId xmlns:a16="http://schemas.microsoft.com/office/drawing/2014/main" id="{9F84191F-EF9E-4832-BE9D-F531B7DAA274}"/>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477;p27">
              <a:extLst>
                <a:ext uri="{FF2B5EF4-FFF2-40B4-BE49-F238E27FC236}">
                  <a16:creationId xmlns:a16="http://schemas.microsoft.com/office/drawing/2014/main" id="{8BABFD7C-9A58-414E-A03F-B3CEF4950DE2}"/>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478;p27">
              <a:extLst>
                <a:ext uri="{FF2B5EF4-FFF2-40B4-BE49-F238E27FC236}">
                  <a16:creationId xmlns:a16="http://schemas.microsoft.com/office/drawing/2014/main" id="{A76879E2-D3AF-4216-8ECE-D3ADB73959E4}"/>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479;p27">
              <a:extLst>
                <a:ext uri="{FF2B5EF4-FFF2-40B4-BE49-F238E27FC236}">
                  <a16:creationId xmlns:a16="http://schemas.microsoft.com/office/drawing/2014/main" id="{55F81698-8966-405B-B8DF-DC60E71C69EF}"/>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480;p27">
              <a:extLst>
                <a:ext uri="{FF2B5EF4-FFF2-40B4-BE49-F238E27FC236}">
                  <a16:creationId xmlns:a16="http://schemas.microsoft.com/office/drawing/2014/main" id="{CA3E968B-3320-4B93-8C97-FFDD29B8E650}"/>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481;p27">
              <a:extLst>
                <a:ext uri="{FF2B5EF4-FFF2-40B4-BE49-F238E27FC236}">
                  <a16:creationId xmlns:a16="http://schemas.microsoft.com/office/drawing/2014/main" id="{291C66FF-B179-4723-B7A7-5E14C0A1978D}"/>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482;p27">
              <a:extLst>
                <a:ext uri="{FF2B5EF4-FFF2-40B4-BE49-F238E27FC236}">
                  <a16:creationId xmlns:a16="http://schemas.microsoft.com/office/drawing/2014/main" id="{ABE770CB-5BEA-40D7-8893-19839B809826}"/>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483;p27">
              <a:extLst>
                <a:ext uri="{FF2B5EF4-FFF2-40B4-BE49-F238E27FC236}">
                  <a16:creationId xmlns:a16="http://schemas.microsoft.com/office/drawing/2014/main" id="{BDE0DD92-9954-483D-9254-DF93389D6D10}"/>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484;p27">
              <a:extLst>
                <a:ext uri="{FF2B5EF4-FFF2-40B4-BE49-F238E27FC236}">
                  <a16:creationId xmlns:a16="http://schemas.microsoft.com/office/drawing/2014/main" id="{98E0769E-2EC9-413B-86D6-D6E6966C2609}"/>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485;p27">
              <a:extLst>
                <a:ext uri="{FF2B5EF4-FFF2-40B4-BE49-F238E27FC236}">
                  <a16:creationId xmlns:a16="http://schemas.microsoft.com/office/drawing/2014/main" id="{0A5FA524-2DF6-4965-9E8E-94B13171613C}"/>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486;p27">
              <a:extLst>
                <a:ext uri="{FF2B5EF4-FFF2-40B4-BE49-F238E27FC236}">
                  <a16:creationId xmlns:a16="http://schemas.microsoft.com/office/drawing/2014/main" id="{F509284B-876D-4A80-BA84-280F172E213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487;p27">
              <a:extLst>
                <a:ext uri="{FF2B5EF4-FFF2-40B4-BE49-F238E27FC236}">
                  <a16:creationId xmlns:a16="http://schemas.microsoft.com/office/drawing/2014/main" id="{514DAC2C-F787-4F25-9A11-7B159FD88F5A}"/>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488;p27">
              <a:extLst>
                <a:ext uri="{FF2B5EF4-FFF2-40B4-BE49-F238E27FC236}">
                  <a16:creationId xmlns:a16="http://schemas.microsoft.com/office/drawing/2014/main" id="{43DA952A-51C1-4CD8-87AC-54EE952645F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489;p27">
              <a:extLst>
                <a:ext uri="{FF2B5EF4-FFF2-40B4-BE49-F238E27FC236}">
                  <a16:creationId xmlns:a16="http://schemas.microsoft.com/office/drawing/2014/main" id="{F591E635-FEAB-4C3C-B9C6-EC29961A1ECB}"/>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490;p27">
              <a:extLst>
                <a:ext uri="{FF2B5EF4-FFF2-40B4-BE49-F238E27FC236}">
                  <a16:creationId xmlns:a16="http://schemas.microsoft.com/office/drawing/2014/main" id="{E02F2ECF-691B-47FD-81C8-6B94B0BA2911}"/>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491;p27">
              <a:extLst>
                <a:ext uri="{FF2B5EF4-FFF2-40B4-BE49-F238E27FC236}">
                  <a16:creationId xmlns:a16="http://schemas.microsoft.com/office/drawing/2014/main" id="{A5A28937-704C-464F-98FE-88CACD065452}"/>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492;p27">
              <a:extLst>
                <a:ext uri="{FF2B5EF4-FFF2-40B4-BE49-F238E27FC236}">
                  <a16:creationId xmlns:a16="http://schemas.microsoft.com/office/drawing/2014/main" id="{4C5272C7-D691-460D-AF7C-E29527C98AC4}"/>
                </a:ext>
              </a:extLst>
            </p:cNvPr>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493;p27">
              <a:extLst>
                <a:ext uri="{FF2B5EF4-FFF2-40B4-BE49-F238E27FC236}">
                  <a16:creationId xmlns:a16="http://schemas.microsoft.com/office/drawing/2014/main" id="{05038E9A-E454-4492-82BB-9FDEB648C086}"/>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494;p27">
              <a:extLst>
                <a:ext uri="{FF2B5EF4-FFF2-40B4-BE49-F238E27FC236}">
                  <a16:creationId xmlns:a16="http://schemas.microsoft.com/office/drawing/2014/main" id="{742D069C-DE57-4FAB-A021-8FD151CA235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495;p27">
              <a:extLst>
                <a:ext uri="{FF2B5EF4-FFF2-40B4-BE49-F238E27FC236}">
                  <a16:creationId xmlns:a16="http://schemas.microsoft.com/office/drawing/2014/main" id="{27981ADF-5C21-4526-8F52-CC8B04A60578}"/>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496;p27">
              <a:extLst>
                <a:ext uri="{FF2B5EF4-FFF2-40B4-BE49-F238E27FC236}">
                  <a16:creationId xmlns:a16="http://schemas.microsoft.com/office/drawing/2014/main" id="{AD32BB56-298A-4E14-A1C3-7DF8DE415D66}"/>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497;p27">
              <a:extLst>
                <a:ext uri="{FF2B5EF4-FFF2-40B4-BE49-F238E27FC236}">
                  <a16:creationId xmlns:a16="http://schemas.microsoft.com/office/drawing/2014/main" id="{CD80068C-4264-4ADA-8B18-8F64800BA4B6}"/>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498;p27">
              <a:extLst>
                <a:ext uri="{FF2B5EF4-FFF2-40B4-BE49-F238E27FC236}">
                  <a16:creationId xmlns:a16="http://schemas.microsoft.com/office/drawing/2014/main" id="{3F6C4494-4796-48A2-8886-1DCED0045D2E}"/>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499;p27">
              <a:extLst>
                <a:ext uri="{FF2B5EF4-FFF2-40B4-BE49-F238E27FC236}">
                  <a16:creationId xmlns:a16="http://schemas.microsoft.com/office/drawing/2014/main" id="{2674BDF2-8965-4D1E-807D-E6D106AFBFDA}"/>
                </a:ext>
              </a:extLst>
            </p:cNvPr>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500;p27">
              <a:extLst>
                <a:ext uri="{FF2B5EF4-FFF2-40B4-BE49-F238E27FC236}">
                  <a16:creationId xmlns:a16="http://schemas.microsoft.com/office/drawing/2014/main" id="{138DF767-835B-4C1B-9DEF-B209F8AD9A0A}"/>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501;p27">
              <a:extLst>
                <a:ext uri="{FF2B5EF4-FFF2-40B4-BE49-F238E27FC236}">
                  <a16:creationId xmlns:a16="http://schemas.microsoft.com/office/drawing/2014/main" id="{4CBA8055-B063-450A-8906-2CF185A9842D}"/>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502;p27">
              <a:extLst>
                <a:ext uri="{FF2B5EF4-FFF2-40B4-BE49-F238E27FC236}">
                  <a16:creationId xmlns:a16="http://schemas.microsoft.com/office/drawing/2014/main" id="{8CE6223A-D964-464F-86AC-CE5DDBF82B21}"/>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503;p27">
              <a:extLst>
                <a:ext uri="{FF2B5EF4-FFF2-40B4-BE49-F238E27FC236}">
                  <a16:creationId xmlns:a16="http://schemas.microsoft.com/office/drawing/2014/main" id="{B4196230-7B41-4113-B6A8-CC4C3ED43B0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roup 291">
            <a:extLst>
              <a:ext uri="{FF2B5EF4-FFF2-40B4-BE49-F238E27FC236}">
                <a16:creationId xmlns:a16="http://schemas.microsoft.com/office/drawing/2014/main" id="{81AB7299-1143-40B8-A113-516BAE18D37E}"/>
              </a:ext>
            </a:extLst>
          </p:cNvPr>
          <p:cNvGrpSpPr/>
          <p:nvPr userDrawn="1"/>
        </p:nvGrpSpPr>
        <p:grpSpPr>
          <a:xfrm>
            <a:off x="1598355" y="3608295"/>
            <a:ext cx="2204156" cy="2018295"/>
            <a:chOff x="1598355" y="3608289"/>
            <a:chExt cx="2204156" cy="2018295"/>
          </a:xfrm>
        </p:grpSpPr>
        <p:grpSp>
          <p:nvGrpSpPr>
            <p:cNvPr id="211" name="Google Shape;505;p27">
              <a:extLst>
                <a:ext uri="{FF2B5EF4-FFF2-40B4-BE49-F238E27FC236}">
                  <a16:creationId xmlns:a16="http://schemas.microsoft.com/office/drawing/2014/main" id="{A42BCA09-07B9-4CBD-A2DF-E24B3C63BD62}"/>
                </a:ext>
              </a:extLst>
            </p:cNvPr>
            <p:cNvGrpSpPr/>
            <p:nvPr/>
          </p:nvGrpSpPr>
          <p:grpSpPr>
            <a:xfrm>
              <a:off x="1598355" y="4368136"/>
              <a:ext cx="868990" cy="1258447"/>
              <a:chOff x="3235834" y="3793115"/>
              <a:chExt cx="868990" cy="1258447"/>
            </a:xfrm>
          </p:grpSpPr>
          <p:sp>
            <p:nvSpPr>
              <p:cNvPr id="259" name="Google Shape;506;p27">
                <a:extLst>
                  <a:ext uri="{FF2B5EF4-FFF2-40B4-BE49-F238E27FC236}">
                    <a16:creationId xmlns:a16="http://schemas.microsoft.com/office/drawing/2014/main" id="{BD828A38-7FD5-4192-AFA1-0F8CBEA346BE}"/>
                  </a:ext>
                </a:extLst>
              </p:cNvPr>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60" name="Google Shape;507;p27">
                <a:extLst>
                  <a:ext uri="{FF2B5EF4-FFF2-40B4-BE49-F238E27FC236}">
                    <a16:creationId xmlns:a16="http://schemas.microsoft.com/office/drawing/2014/main" id="{E29DCE97-F16B-4989-BDC3-AA1A5694BD20}"/>
                  </a:ext>
                </a:extLst>
              </p:cNvPr>
              <p:cNvGrpSpPr/>
              <p:nvPr/>
            </p:nvGrpSpPr>
            <p:grpSpPr>
              <a:xfrm>
                <a:off x="3235834" y="3793115"/>
                <a:ext cx="865418" cy="1258447"/>
                <a:chOff x="3235834" y="3793115"/>
                <a:chExt cx="865418" cy="1258447"/>
              </a:xfrm>
            </p:grpSpPr>
            <p:sp>
              <p:nvSpPr>
                <p:cNvPr id="261" name="Google Shape;508;p27">
                  <a:extLst>
                    <a:ext uri="{FF2B5EF4-FFF2-40B4-BE49-F238E27FC236}">
                      <a16:creationId xmlns:a16="http://schemas.microsoft.com/office/drawing/2014/main" id="{8AB76180-4FBF-46B5-AF84-3C5E2E574B03}"/>
                    </a:ext>
                  </a:extLst>
                </p:cNvPr>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509;p27">
                  <a:extLst>
                    <a:ext uri="{FF2B5EF4-FFF2-40B4-BE49-F238E27FC236}">
                      <a16:creationId xmlns:a16="http://schemas.microsoft.com/office/drawing/2014/main" id="{D08CAE54-F59F-4A10-8D78-8262F1A9DB44}"/>
                    </a:ext>
                  </a:extLst>
                </p:cNvPr>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510;p27">
                  <a:extLst>
                    <a:ext uri="{FF2B5EF4-FFF2-40B4-BE49-F238E27FC236}">
                      <a16:creationId xmlns:a16="http://schemas.microsoft.com/office/drawing/2014/main" id="{9DB1CFE6-09AD-4BAD-99EC-F2FB4357E9BE}"/>
                    </a:ext>
                  </a:extLst>
                </p:cNvPr>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511;p27">
                  <a:extLst>
                    <a:ext uri="{FF2B5EF4-FFF2-40B4-BE49-F238E27FC236}">
                      <a16:creationId xmlns:a16="http://schemas.microsoft.com/office/drawing/2014/main" id="{70583FED-039A-47A5-B629-2D017A70CC66}"/>
                    </a:ext>
                  </a:extLst>
                </p:cNvPr>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512;p27">
                  <a:extLst>
                    <a:ext uri="{FF2B5EF4-FFF2-40B4-BE49-F238E27FC236}">
                      <a16:creationId xmlns:a16="http://schemas.microsoft.com/office/drawing/2014/main" id="{D2C0D188-0581-496D-BB69-AB762A023099}"/>
                    </a:ext>
                  </a:extLst>
                </p:cNvPr>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513;p27">
                  <a:extLst>
                    <a:ext uri="{FF2B5EF4-FFF2-40B4-BE49-F238E27FC236}">
                      <a16:creationId xmlns:a16="http://schemas.microsoft.com/office/drawing/2014/main" id="{76B17AE7-FC35-4694-9100-6C5B55E674A5}"/>
                    </a:ext>
                  </a:extLst>
                </p:cNvPr>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514;p27">
                  <a:extLst>
                    <a:ext uri="{FF2B5EF4-FFF2-40B4-BE49-F238E27FC236}">
                      <a16:creationId xmlns:a16="http://schemas.microsoft.com/office/drawing/2014/main" id="{06563CF9-9334-4C03-9B26-6095F6C818E4}"/>
                    </a:ext>
                  </a:extLst>
                </p:cNvPr>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515;p27">
                  <a:extLst>
                    <a:ext uri="{FF2B5EF4-FFF2-40B4-BE49-F238E27FC236}">
                      <a16:creationId xmlns:a16="http://schemas.microsoft.com/office/drawing/2014/main" id="{00A09FB6-1540-4742-BC12-1C40F843C573}"/>
                    </a:ext>
                  </a:extLst>
                </p:cNvPr>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516;p27">
                  <a:extLst>
                    <a:ext uri="{FF2B5EF4-FFF2-40B4-BE49-F238E27FC236}">
                      <a16:creationId xmlns:a16="http://schemas.microsoft.com/office/drawing/2014/main" id="{B190F497-400D-4B46-B3AE-96032D54DFDA}"/>
                    </a:ext>
                  </a:extLst>
                </p:cNvPr>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517;p27">
                  <a:extLst>
                    <a:ext uri="{FF2B5EF4-FFF2-40B4-BE49-F238E27FC236}">
                      <a16:creationId xmlns:a16="http://schemas.microsoft.com/office/drawing/2014/main" id="{1B2252C1-BAEB-4A32-8E90-3D383EA7B2E4}"/>
                    </a:ext>
                  </a:extLst>
                </p:cNvPr>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518;p27">
                  <a:extLst>
                    <a:ext uri="{FF2B5EF4-FFF2-40B4-BE49-F238E27FC236}">
                      <a16:creationId xmlns:a16="http://schemas.microsoft.com/office/drawing/2014/main" id="{7AD245D9-B2F3-4EB4-995D-CDC775197795}"/>
                    </a:ext>
                  </a:extLst>
                </p:cNvPr>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519;p27">
                  <a:extLst>
                    <a:ext uri="{FF2B5EF4-FFF2-40B4-BE49-F238E27FC236}">
                      <a16:creationId xmlns:a16="http://schemas.microsoft.com/office/drawing/2014/main" id="{98A33EF0-520C-4B93-AE7C-E55930A5077E}"/>
                    </a:ext>
                  </a:extLst>
                </p:cNvPr>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520;p27">
                  <a:extLst>
                    <a:ext uri="{FF2B5EF4-FFF2-40B4-BE49-F238E27FC236}">
                      <a16:creationId xmlns:a16="http://schemas.microsoft.com/office/drawing/2014/main" id="{BF34BFB8-E0F8-4561-BD25-835FE61E4027}"/>
                    </a:ext>
                  </a:extLst>
                </p:cNvPr>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521;p27">
                  <a:extLst>
                    <a:ext uri="{FF2B5EF4-FFF2-40B4-BE49-F238E27FC236}">
                      <a16:creationId xmlns:a16="http://schemas.microsoft.com/office/drawing/2014/main" id="{2B528C3C-EA42-4CC7-9BAF-11A3DAC1CC9E}"/>
                    </a:ext>
                  </a:extLst>
                </p:cNvPr>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522;p27">
                  <a:extLst>
                    <a:ext uri="{FF2B5EF4-FFF2-40B4-BE49-F238E27FC236}">
                      <a16:creationId xmlns:a16="http://schemas.microsoft.com/office/drawing/2014/main" id="{4CEFEBD3-AAF5-4495-B2EE-5D6CE7E57676}"/>
                    </a:ext>
                  </a:extLst>
                </p:cNvPr>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523;p27">
                  <a:extLst>
                    <a:ext uri="{FF2B5EF4-FFF2-40B4-BE49-F238E27FC236}">
                      <a16:creationId xmlns:a16="http://schemas.microsoft.com/office/drawing/2014/main" id="{88A17DD6-EFCA-4D13-B115-DD1BE0FE656C}"/>
                    </a:ext>
                  </a:extLst>
                </p:cNvPr>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524;p27">
                  <a:extLst>
                    <a:ext uri="{FF2B5EF4-FFF2-40B4-BE49-F238E27FC236}">
                      <a16:creationId xmlns:a16="http://schemas.microsoft.com/office/drawing/2014/main" id="{D26EDB8F-0344-4746-BFE8-D4ADD6D80E52}"/>
                    </a:ext>
                  </a:extLst>
                </p:cNvPr>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8" name="Google Shape;525;p27">
                  <a:extLst>
                    <a:ext uri="{FF2B5EF4-FFF2-40B4-BE49-F238E27FC236}">
                      <a16:creationId xmlns:a16="http://schemas.microsoft.com/office/drawing/2014/main" id="{8631E4B7-01DE-475E-9735-B1AB33AC9E30}"/>
                    </a:ext>
                  </a:extLst>
                </p:cNvPr>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9" name="Google Shape;526;p27">
                  <a:extLst>
                    <a:ext uri="{FF2B5EF4-FFF2-40B4-BE49-F238E27FC236}">
                      <a16:creationId xmlns:a16="http://schemas.microsoft.com/office/drawing/2014/main" id="{842F1723-4926-49E7-B16D-FE61E9626743}"/>
                    </a:ext>
                  </a:extLst>
                </p:cNvPr>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0" name="Google Shape;527;p27">
                  <a:extLst>
                    <a:ext uri="{FF2B5EF4-FFF2-40B4-BE49-F238E27FC236}">
                      <a16:creationId xmlns:a16="http://schemas.microsoft.com/office/drawing/2014/main" id="{2C1B97DE-EADC-4C49-8166-AF77F5C3197E}"/>
                    </a:ext>
                  </a:extLst>
                </p:cNvPr>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1" name="Google Shape;528;p27">
                  <a:extLst>
                    <a:ext uri="{FF2B5EF4-FFF2-40B4-BE49-F238E27FC236}">
                      <a16:creationId xmlns:a16="http://schemas.microsoft.com/office/drawing/2014/main" id="{3BB91B02-6D7B-4EC1-B236-752097DC6F9F}"/>
                    </a:ext>
                  </a:extLst>
                </p:cNvPr>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2" name="Google Shape;529;p27">
                  <a:extLst>
                    <a:ext uri="{FF2B5EF4-FFF2-40B4-BE49-F238E27FC236}">
                      <a16:creationId xmlns:a16="http://schemas.microsoft.com/office/drawing/2014/main" id="{B1E317D3-7F61-4726-AFEC-3EE6B5BF7F5B}"/>
                    </a:ext>
                  </a:extLst>
                </p:cNvPr>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530;p27">
                  <a:extLst>
                    <a:ext uri="{FF2B5EF4-FFF2-40B4-BE49-F238E27FC236}">
                      <a16:creationId xmlns:a16="http://schemas.microsoft.com/office/drawing/2014/main" id="{A7276B4F-5A31-4A79-ADF0-3EE69A9D6BB2}"/>
                    </a:ext>
                  </a:extLst>
                </p:cNvPr>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531;p27">
                  <a:extLst>
                    <a:ext uri="{FF2B5EF4-FFF2-40B4-BE49-F238E27FC236}">
                      <a16:creationId xmlns:a16="http://schemas.microsoft.com/office/drawing/2014/main" id="{67393D13-484A-454D-87D9-E4A3469377EE}"/>
                    </a:ext>
                  </a:extLst>
                </p:cNvPr>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
          <p:nvSpPr>
            <p:cNvPr id="212" name="Google Shape;532;p27">
              <a:extLst>
                <a:ext uri="{FF2B5EF4-FFF2-40B4-BE49-F238E27FC236}">
                  <a16:creationId xmlns:a16="http://schemas.microsoft.com/office/drawing/2014/main" id="{756B86EB-BDC9-496F-9803-D692702A2F57}"/>
                </a:ext>
              </a:extLst>
            </p:cNvPr>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533;p27">
              <a:extLst>
                <a:ext uri="{FF2B5EF4-FFF2-40B4-BE49-F238E27FC236}">
                  <a16:creationId xmlns:a16="http://schemas.microsoft.com/office/drawing/2014/main" id="{81E796A1-5BC5-4F50-9C7F-FE67D512F613}"/>
                </a:ext>
              </a:extLst>
            </p:cNvPr>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534;p27">
              <a:extLst>
                <a:ext uri="{FF2B5EF4-FFF2-40B4-BE49-F238E27FC236}">
                  <a16:creationId xmlns:a16="http://schemas.microsoft.com/office/drawing/2014/main" id="{9A6AE7D0-D627-481B-A33D-812CA67904B9}"/>
                </a:ext>
              </a:extLst>
            </p:cNvPr>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535;p27">
              <a:extLst>
                <a:ext uri="{FF2B5EF4-FFF2-40B4-BE49-F238E27FC236}">
                  <a16:creationId xmlns:a16="http://schemas.microsoft.com/office/drawing/2014/main" id="{557306C8-242D-4DBA-8FB4-94849A3A1AFC}"/>
                </a:ext>
              </a:extLst>
            </p:cNvPr>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536;p27">
              <a:extLst>
                <a:ext uri="{FF2B5EF4-FFF2-40B4-BE49-F238E27FC236}">
                  <a16:creationId xmlns:a16="http://schemas.microsoft.com/office/drawing/2014/main" id="{37BD1422-08DB-40E3-9969-56CAB3BF27B8}"/>
                </a:ext>
              </a:extLst>
            </p:cNvPr>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537;p27">
              <a:extLst>
                <a:ext uri="{FF2B5EF4-FFF2-40B4-BE49-F238E27FC236}">
                  <a16:creationId xmlns:a16="http://schemas.microsoft.com/office/drawing/2014/main" id="{F8B6D48A-0D31-48F5-88FC-5D4331A434F5}"/>
                </a:ext>
              </a:extLst>
            </p:cNvPr>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538;p27">
              <a:extLst>
                <a:ext uri="{FF2B5EF4-FFF2-40B4-BE49-F238E27FC236}">
                  <a16:creationId xmlns:a16="http://schemas.microsoft.com/office/drawing/2014/main" id="{A451E4C8-67B5-4AB9-BC4B-F50ACFB56831}"/>
                </a:ext>
              </a:extLst>
            </p:cNvPr>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539;p27">
              <a:extLst>
                <a:ext uri="{FF2B5EF4-FFF2-40B4-BE49-F238E27FC236}">
                  <a16:creationId xmlns:a16="http://schemas.microsoft.com/office/drawing/2014/main" id="{90304A48-6E5B-4376-AE6F-9F45056E29BA}"/>
                </a:ext>
              </a:extLst>
            </p:cNvPr>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540;p27">
              <a:extLst>
                <a:ext uri="{FF2B5EF4-FFF2-40B4-BE49-F238E27FC236}">
                  <a16:creationId xmlns:a16="http://schemas.microsoft.com/office/drawing/2014/main" id="{D6204825-D4BE-488A-BAD7-A8F242BD5C95}"/>
                </a:ext>
              </a:extLst>
            </p:cNvPr>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541;p27">
              <a:extLst>
                <a:ext uri="{FF2B5EF4-FFF2-40B4-BE49-F238E27FC236}">
                  <a16:creationId xmlns:a16="http://schemas.microsoft.com/office/drawing/2014/main" id="{571064EF-0C69-47FB-9B3F-AB748AC09695}"/>
                </a:ext>
              </a:extLst>
            </p:cNvPr>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542;p27">
              <a:extLst>
                <a:ext uri="{FF2B5EF4-FFF2-40B4-BE49-F238E27FC236}">
                  <a16:creationId xmlns:a16="http://schemas.microsoft.com/office/drawing/2014/main" id="{AB9583F4-9E14-4948-B93B-30114C08478E}"/>
                </a:ext>
              </a:extLst>
            </p:cNvPr>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543;p27">
              <a:extLst>
                <a:ext uri="{FF2B5EF4-FFF2-40B4-BE49-F238E27FC236}">
                  <a16:creationId xmlns:a16="http://schemas.microsoft.com/office/drawing/2014/main" id="{38BAEA61-3FBB-46DD-BDFA-55BC2F3A01CB}"/>
                </a:ext>
              </a:extLst>
            </p:cNvPr>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544;p27">
              <a:extLst>
                <a:ext uri="{FF2B5EF4-FFF2-40B4-BE49-F238E27FC236}">
                  <a16:creationId xmlns:a16="http://schemas.microsoft.com/office/drawing/2014/main" id="{C0A4EDB6-62E1-4DFF-B62C-5E263E10B5DD}"/>
                </a:ext>
              </a:extLst>
            </p:cNvPr>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545;p27">
              <a:extLst>
                <a:ext uri="{FF2B5EF4-FFF2-40B4-BE49-F238E27FC236}">
                  <a16:creationId xmlns:a16="http://schemas.microsoft.com/office/drawing/2014/main" id="{A2251814-6D4A-43F9-9D21-F2924CF3BD4B}"/>
                </a:ext>
              </a:extLst>
            </p:cNvPr>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546;p27">
              <a:extLst>
                <a:ext uri="{FF2B5EF4-FFF2-40B4-BE49-F238E27FC236}">
                  <a16:creationId xmlns:a16="http://schemas.microsoft.com/office/drawing/2014/main" id="{9CAD2FF1-0C28-48DD-8631-EB60EBA18E7D}"/>
                </a:ext>
              </a:extLst>
            </p:cNvPr>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547;p27">
              <a:extLst>
                <a:ext uri="{FF2B5EF4-FFF2-40B4-BE49-F238E27FC236}">
                  <a16:creationId xmlns:a16="http://schemas.microsoft.com/office/drawing/2014/main" id="{A95F1797-8713-46FC-8BB5-6A9FC408FA82}"/>
                </a:ext>
              </a:extLst>
            </p:cNvPr>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548;p27">
              <a:extLst>
                <a:ext uri="{FF2B5EF4-FFF2-40B4-BE49-F238E27FC236}">
                  <a16:creationId xmlns:a16="http://schemas.microsoft.com/office/drawing/2014/main" id="{ED31FC63-D703-4B59-8884-B6B31AFA0B6F}"/>
                </a:ext>
              </a:extLst>
            </p:cNvPr>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549;p27">
              <a:extLst>
                <a:ext uri="{FF2B5EF4-FFF2-40B4-BE49-F238E27FC236}">
                  <a16:creationId xmlns:a16="http://schemas.microsoft.com/office/drawing/2014/main" id="{6933254A-2B66-4231-85FE-4A59FB922D9B}"/>
                </a:ext>
              </a:extLst>
            </p:cNvPr>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550;p27">
              <a:extLst>
                <a:ext uri="{FF2B5EF4-FFF2-40B4-BE49-F238E27FC236}">
                  <a16:creationId xmlns:a16="http://schemas.microsoft.com/office/drawing/2014/main" id="{D8572276-64CC-425D-A478-F43E1A7C7328}"/>
                </a:ext>
              </a:extLst>
            </p:cNvPr>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551;p27">
              <a:extLst>
                <a:ext uri="{FF2B5EF4-FFF2-40B4-BE49-F238E27FC236}">
                  <a16:creationId xmlns:a16="http://schemas.microsoft.com/office/drawing/2014/main" id="{EA446A83-B25D-4578-A366-F5EED8714B4A}"/>
                </a:ext>
              </a:extLst>
            </p:cNvPr>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552;p27">
              <a:extLst>
                <a:ext uri="{FF2B5EF4-FFF2-40B4-BE49-F238E27FC236}">
                  <a16:creationId xmlns:a16="http://schemas.microsoft.com/office/drawing/2014/main" id="{4B465406-CCEB-41F6-9969-AAFE60350B4F}"/>
                </a:ext>
              </a:extLst>
            </p:cNvPr>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553;p27">
              <a:extLst>
                <a:ext uri="{FF2B5EF4-FFF2-40B4-BE49-F238E27FC236}">
                  <a16:creationId xmlns:a16="http://schemas.microsoft.com/office/drawing/2014/main" id="{B07E5668-BE47-49D8-9F0D-CE8F181A746A}"/>
                </a:ext>
              </a:extLst>
            </p:cNvPr>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554;p27">
              <a:extLst>
                <a:ext uri="{FF2B5EF4-FFF2-40B4-BE49-F238E27FC236}">
                  <a16:creationId xmlns:a16="http://schemas.microsoft.com/office/drawing/2014/main" id="{98052098-82D0-4C42-8D07-08E76756DAA9}"/>
                </a:ext>
              </a:extLst>
            </p:cNvPr>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5" name="Google Shape;555;p27">
              <a:extLst>
                <a:ext uri="{FF2B5EF4-FFF2-40B4-BE49-F238E27FC236}">
                  <a16:creationId xmlns:a16="http://schemas.microsoft.com/office/drawing/2014/main" id="{DDCD966B-1DCF-45C6-988F-74F6AA004565}"/>
                </a:ext>
              </a:extLst>
            </p:cNvPr>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6" name="Google Shape;556;p27">
              <a:extLst>
                <a:ext uri="{FF2B5EF4-FFF2-40B4-BE49-F238E27FC236}">
                  <a16:creationId xmlns:a16="http://schemas.microsoft.com/office/drawing/2014/main" id="{32CB2EA9-2433-46C6-8B28-BB719B1E6FEF}"/>
                </a:ext>
              </a:extLst>
            </p:cNvPr>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7" name="Google Shape;557;p27">
              <a:extLst>
                <a:ext uri="{FF2B5EF4-FFF2-40B4-BE49-F238E27FC236}">
                  <a16:creationId xmlns:a16="http://schemas.microsoft.com/office/drawing/2014/main" id="{F8C8A1F7-9E5D-43E5-A185-E58EA3A619AA}"/>
                </a:ext>
              </a:extLst>
            </p:cNvPr>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558;p27">
              <a:extLst>
                <a:ext uri="{FF2B5EF4-FFF2-40B4-BE49-F238E27FC236}">
                  <a16:creationId xmlns:a16="http://schemas.microsoft.com/office/drawing/2014/main" id="{3150328E-E438-446D-913A-0E053202E519}"/>
                </a:ext>
              </a:extLst>
            </p:cNvPr>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559;p27">
              <a:extLst>
                <a:ext uri="{FF2B5EF4-FFF2-40B4-BE49-F238E27FC236}">
                  <a16:creationId xmlns:a16="http://schemas.microsoft.com/office/drawing/2014/main" id="{4E49B5C9-9DBF-4C87-9D7B-889A3BE664DE}"/>
                </a:ext>
              </a:extLst>
            </p:cNvPr>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560;p27">
              <a:extLst>
                <a:ext uri="{FF2B5EF4-FFF2-40B4-BE49-F238E27FC236}">
                  <a16:creationId xmlns:a16="http://schemas.microsoft.com/office/drawing/2014/main" id="{B44B5DFA-7D80-4F1A-AE03-8FEAACEF2203}"/>
                </a:ext>
              </a:extLst>
            </p:cNvPr>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561;p27">
              <a:extLst>
                <a:ext uri="{FF2B5EF4-FFF2-40B4-BE49-F238E27FC236}">
                  <a16:creationId xmlns:a16="http://schemas.microsoft.com/office/drawing/2014/main" id="{D082B021-A386-43D4-99F1-601F9858A307}"/>
                </a:ext>
              </a:extLst>
            </p:cNvPr>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562;p27">
              <a:extLst>
                <a:ext uri="{FF2B5EF4-FFF2-40B4-BE49-F238E27FC236}">
                  <a16:creationId xmlns:a16="http://schemas.microsoft.com/office/drawing/2014/main" id="{AADD5680-A88B-4DB2-AB44-BE0289A3526C}"/>
                </a:ext>
              </a:extLst>
            </p:cNvPr>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563;p27">
              <a:extLst>
                <a:ext uri="{FF2B5EF4-FFF2-40B4-BE49-F238E27FC236}">
                  <a16:creationId xmlns:a16="http://schemas.microsoft.com/office/drawing/2014/main" id="{8C0C76F0-1988-4F6C-B1A7-6BB1F602D357}"/>
                </a:ext>
              </a:extLst>
            </p:cNvPr>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564;p27">
              <a:extLst>
                <a:ext uri="{FF2B5EF4-FFF2-40B4-BE49-F238E27FC236}">
                  <a16:creationId xmlns:a16="http://schemas.microsoft.com/office/drawing/2014/main" id="{D46CBBA8-F2A2-4830-919D-D6ACE170B776}"/>
                </a:ext>
              </a:extLst>
            </p:cNvPr>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565;p27">
              <a:extLst>
                <a:ext uri="{FF2B5EF4-FFF2-40B4-BE49-F238E27FC236}">
                  <a16:creationId xmlns:a16="http://schemas.microsoft.com/office/drawing/2014/main" id="{69E3D7B6-EC35-43DC-AE4B-2A815F0F7DB6}"/>
                </a:ext>
              </a:extLst>
            </p:cNvPr>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566;p27">
              <a:extLst>
                <a:ext uri="{FF2B5EF4-FFF2-40B4-BE49-F238E27FC236}">
                  <a16:creationId xmlns:a16="http://schemas.microsoft.com/office/drawing/2014/main" id="{695748A1-FD99-49B2-B64C-0CBCF95652DF}"/>
                </a:ext>
              </a:extLst>
            </p:cNvPr>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567;p27">
              <a:extLst>
                <a:ext uri="{FF2B5EF4-FFF2-40B4-BE49-F238E27FC236}">
                  <a16:creationId xmlns:a16="http://schemas.microsoft.com/office/drawing/2014/main" id="{B8EF1B35-EC9B-4BDF-94AC-D722F926DD8B}"/>
                </a:ext>
              </a:extLst>
            </p:cNvPr>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568;p27">
              <a:extLst>
                <a:ext uri="{FF2B5EF4-FFF2-40B4-BE49-F238E27FC236}">
                  <a16:creationId xmlns:a16="http://schemas.microsoft.com/office/drawing/2014/main" id="{437A574E-5D46-4B2D-B081-522030A64E3F}"/>
                </a:ext>
              </a:extLst>
            </p:cNvPr>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569;p27">
              <a:extLst>
                <a:ext uri="{FF2B5EF4-FFF2-40B4-BE49-F238E27FC236}">
                  <a16:creationId xmlns:a16="http://schemas.microsoft.com/office/drawing/2014/main" id="{0B5EFB62-EEA1-4785-ADCF-50D9C22552BF}"/>
                </a:ext>
              </a:extLst>
            </p:cNvPr>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570;p27">
              <a:extLst>
                <a:ext uri="{FF2B5EF4-FFF2-40B4-BE49-F238E27FC236}">
                  <a16:creationId xmlns:a16="http://schemas.microsoft.com/office/drawing/2014/main" id="{1D80BD4C-514B-4C3F-9044-4B92E1B038C3}"/>
                </a:ext>
              </a:extLst>
            </p:cNvPr>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51" name="Google Shape;571;p27">
              <a:extLst>
                <a:ext uri="{FF2B5EF4-FFF2-40B4-BE49-F238E27FC236}">
                  <a16:creationId xmlns:a16="http://schemas.microsoft.com/office/drawing/2014/main" id="{46BE8CA5-CDE1-4274-918B-09322F831DB0}"/>
                </a:ext>
              </a:extLst>
            </p:cNvPr>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52" name="Google Shape;572;p27">
              <a:extLst>
                <a:ext uri="{FF2B5EF4-FFF2-40B4-BE49-F238E27FC236}">
                  <a16:creationId xmlns:a16="http://schemas.microsoft.com/office/drawing/2014/main" id="{B70FF2C3-E679-4C50-9037-629C23F46791}"/>
                </a:ext>
              </a:extLst>
            </p:cNvPr>
            <p:cNvGrpSpPr/>
            <p:nvPr/>
          </p:nvGrpSpPr>
          <p:grpSpPr>
            <a:xfrm>
              <a:off x="3041664" y="5111577"/>
              <a:ext cx="320455" cy="156580"/>
              <a:chOff x="2774143" y="4536556"/>
              <a:chExt cx="320455" cy="156580"/>
            </a:xfrm>
          </p:grpSpPr>
          <p:sp>
            <p:nvSpPr>
              <p:cNvPr id="256" name="Google Shape;573;p27">
                <a:extLst>
                  <a:ext uri="{FF2B5EF4-FFF2-40B4-BE49-F238E27FC236}">
                    <a16:creationId xmlns:a16="http://schemas.microsoft.com/office/drawing/2014/main" id="{1120E790-167B-44C9-ABF2-B9A6CC919A9C}"/>
                  </a:ext>
                </a:extLst>
              </p:cNvPr>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574;p27">
                <a:extLst>
                  <a:ext uri="{FF2B5EF4-FFF2-40B4-BE49-F238E27FC236}">
                    <a16:creationId xmlns:a16="http://schemas.microsoft.com/office/drawing/2014/main" id="{88A7C46A-1524-4E67-88DD-E496954265FE}"/>
                  </a:ext>
                </a:extLst>
              </p:cNvPr>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575;p27">
                <a:extLst>
                  <a:ext uri="{FF2B5EF4-FFF2-40B4-BE49-F238E27FC236}">
                    <a16:creationId xmlns:a16="http://schemas.microsoft.com/office/drawing/2014/main" id="{BADDB4E0-619F-41C3-9B5E-847A331F9A0D}"/>
                  </a:ext>
                </a:extLst>
              </p:cNvPr>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3" name="Google Shape;576;p27">
              <a:extLst>
                <a:ext uri="{FF2B5EF4-FFF2-40B4-BE49-F238E27FC236}">
                  <a16:creationId xmlns:a16="http://schemas.microsoft.com/office/drawing/2014/main" id="{50ED4864-BADE-4436-8E46-6281E44C4D4E}"/>
                </a:ext>
              </a:extLst>
            </p:cNvPr>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5" name="Google Shape;578;p27">
            <a:extLst>
              <a:ext uri="{FF2B5EF4-FFF2-40B4-BE49-F238E27FC236}">
                <a16:creationId xmlns:a16="http://schemas.microsoft.com/office/drawing/2014/main" id="{27AAD147-CCE9-43EB-8C97-269689984BB9}"/>
              </a:ext>
            </a:extLst>
          </p:cNvPr>
          <p:cNvSpPr/>
          <p:nvPr/>
        </p:nvSpPr>
        <p:spPr>
          <a:xfrm>
            <a:off x="3307963" y="6418006"/>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 name="Group 1">
            <a:extLst>
              <a:ext uri="{FF2B5EF4-FFF2-40B4-BE49-F238E27FC236}">
                <a16:creationId xmlns:a16="http://schemas.microsoft.com/office/drawing/2014/main" id="{D2819940-F204-450A-ACE4-C1FAA7496E24}"/>
              </a:ext>
            </a:extLst>
          </p:cNvPr>
          <p:cNvGrpSpPr/>
          <p:nvPr userDrawn="1"/>
        </p:nvGrpSpPr>
        <p:grpSpPr>
          <a:xfrm>
            <a:off x="1524305" y="5626811"/>
            <a:ext cx="9320239" cy="1231195"/>
            <a:chOff x="1524301" y="5626805"/>
            <a:chExt cx="9320239" cy="1231195"/>
          </a:xfrm>
        </p:grpSpPr>
        <p:sp>
          <p:nvSpPr>
            <p:cNvPr id="254" name="Google Shape;577;p27">
              <a:extLst>
                <a:ext uri="{FF2B5EF4-FFF2-40B4-BE49-F238E27FC236}">
                  <a16:creationId xmlns:a16="http://schemas.microsoft.com/office/drawing/2014/main" id="{1F1FE917-12C4-4F03-BFC9-63C483556F98}"/>
                </a:ext>
              </a:extLst>
            </p:cNvPr>
            <p:cNvSpPr/>
            <p:nvPr/>
          </p:nvSpPr>
          <p:spPr>
            <a:xfrm>
              <a:off x="3307961" y="6403932"/>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85" name="Google Shape;579;p27">
              <a:extLst>
                <a:ext uri="{FF2B5EF4-FFF2-40B4-BE49-F238E27FC236}">
                  <a16:creationId xmlns:a16="http://schemas.microsoft.com/office/drawing/2014/main" id="{F0A4A0F2-3BA1-43AA-88EB-3A3835904711}"/>
                </a:ext>
              </a:extLst>
            </p:cNvPr>
            <p:cNvGrpSpPr/>
            <p:nvPr userDrawn="1"/>
          </p:nvGrpSpPr>
          <p:grpSpPr>
            <a:xfrm>
              <a:off x="1524301" y="5626805"/>
              <a:ext cx="9320239" cy="1231195"/>
              <a:chOff x="929285" y="5051507"/>
              <a:chExt cx="7315206" cy="1231195"/>
            </a:xfrm>
          </p:grpSpPr>
          <p:sp>
            <p:nvSpPr>
              <p:cNvPr id="286" name="Google Shape;580;p27">
                <a:extLst>
                  <a:ext uri="{FF2B5EF4-FFF2-40B4-BE49-F238E27FC236}">
                    <a16:creationId xmlns:a16="http://schemas.microsoft.com/office/drawing/2014/main" id="{41EFCC98-A095-43FA-9417-A6F1AEA0054D}"/>
                  </a:ext>
                </a:extLst>
              </p:cNvPr>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581;p27">
                <a:extLst>
                  <a:ext uri="{FF2B5EF4-FFF2-40B4-BE49-F238E27FC236}">
                    <a16:creationId xmlns:a16="http://schemas.microsoft.com/office/drawing/2014/main" id="{D7EF2A30-CDEB-4316-B82F-97D3363F3C90}"/>
                  </a:ext>
                </a:extLst>
              </p:cNvPr>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582;p27">
                <a:extLst>
                  <a:ext uri="{FF2B5EF4-FFF2-40B4-BE49-F238E27FC236}">
                    <a16:creationId xmlns:a16="http://schemas.microsoft.com/office/drawing/2014/main" id="{66FDB582-0AAC-4537-A858-44B9EF57CE38}"/>
                  </a:ext>
                </a:extLst>
              </p:cNvPr>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9" name="Google Shape;583;p27">
                <a:extLst>
                  <a:ext uri="{FF2B5EF4-FFF2-40B4-BE49-F238E27FC236}">
                    <a16:creationId xmlns:a16="http://schemas.microsoft.com/office/drawing/2014/main" id="{AF50AB12-F2CA-445B-94F4-44131992E871}"/>
                  </a:ext>
                </a:extLst>
              </p:cNvPr>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584;p27">
                <a:extLst>
                  <a:ext uri="{FF2B5EF4-FFF2-40B4-BE49-F238E27FC236}">
                    <a16:creationId xmlns:a16="http://schemas.microsoft.com/office/drawing/2014/main" id="{1AF2C5CE-3EDE-4127-8D0F-59AB322B7B55}"/>
                  </a:ext>
                </a:extLst>
              </p:cNvPr>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585;p27">
                <a:extLst>
                  <a:ext uri="{FF2B5EF4-FFF2-40B4-BE49-F238E27FC236}">
                    <a16:creationId xmlns:a16="http://schemas.microsoft.com/office/drawing/2014/main" id="{ED751F2E-938C-441D-80EA-F8BB05A93F91}"/>
                  </a:ext>
                </a:extLst>
              </p:cNvPr>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Tree>
    <p:extLst>
      <p:ext uri="{BB962C8B-B14F-4D97-AF65-F5344CB8AC3E}">
        <p14:creationId xmlns:p14="http://schemas.microsoft.com/office/powerpoint/2010/main" val="83333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30"/>
                                        </p:tgtEl>
                                      </p:cBhvr>
                                      <p:by x="150000" y="150000"/>
                                    </p:animScale>
                                  </p:childTnLst>
                                </p:cTn>
                              </p:par>
                              <p:par>
                                <p:cTn id="7" presetID="6" presetClass="emph" presetSubtype="0" repeatCount="indefinite" fill="hold" nodeType="withEffect">
                                  <p:stCondLst>
                                    <p:cond delay="0"/>
                                  </p:stCondLst>
                                  <p:childTnLst>
                                    <p:animScale>
                                      <p:cBhvr>
                                        <p:cTn id="8" dur="1000" fill="hold"/>
                                        <p:tgtEl>
                                          <p:spTgt spid="49"/>
                                        </p:tgtEl>
                                      </p:cBhvr>
                                      <p:by x="150000" y="150000"/>
                                    </p:animScale>
                                  </p:childTnLst>
                                </p:cTn>
                              </p:par>
                              <p:par>
                                <p:cTn id="9" presetID="6" presetClass="emph" presetSubtype="0" repeatCount="indefinite" fill="hold" grpId="0" nodeType="withEffect">
                                  <p:stCondLst>
                                    <p:cond delay="0"/>
                                  </p:stCondLst>
                                  <p:childTnLst>
                                    <p:animScale>
                                      <p:cBhvr>
                                        <p:cTn id="10" dur="1000" fill="hold"/>
                                        <p:tgtEl>
                                          <p:spTgt spid="4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33"/>
                                        </p:tgtEl>
                                      </p:cBhvr>
                                      <p:by x="150000" y="150000"/>
                                    </p:animScale>
                                  </p:childTnLst>
                                </p:cTn>
                              </p:par>
                              <p:par>
                                <p:cTn id="13" presetID="6" presetClass="emph" presetSubtype="0" repeatCount="indefinite" fill="hold" nodeType="withEffect">
                                  <p:stCondLst>
                                    <p:cond delay="0"/>
                                  </p:stCondLst>
                                  <p:childTnLst>
                                    <p:animScale>
                                      <p:cBhvr>
                                        <p:cTn id="14" dur="1000" fill="hold"/>
                                        <p:tgtEl>
                                          <p:spTgt spid="44"/>
                                        </p:tgtEl>
                                      </p:cBhvr>
                                      <p:by x="150000" y="150000"/>
                                    </p:animScale>
                                  </p:childTnLst>
                                </p:cTn>
                              </p:par>
                              <p:par>
                                <p:cTn id="15" presetID="6" presetClass="emph" presetSubtype="0" repeatCount="indefinite" fill="hold" grpId="0" nodeType="withEffect">
                                  <p:stCondLst>
                                    <p:cond delay="0"/>
                                  </p:stCondLst>
                                  <p:childTnLst>
                                    <p:animScale>
                                      <p:cBhvr>
                                        <p:cTn id="16" dur="1000" fill="hold"/>
                                        <p:tgtEl>
                                          <p:spTgt spid="48"/>
                                        </p:tgtEl>
                                      </p:cBhvr>
                                      <p:by x="150000" y="150000"/>
                                    </p:animScale>
                                  </p:childTnLst>
                                </p:cTn>
                              </p:par>
                              <p:par>
                                <p:cTn id="17" presetID="2" presetClass="entr" presetSubtype="4" fill="hold"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fill="hold" nodeType="afterEffect">
                                  <p:stCondLst>
                                    <p:cond delay="0"/>
                                  </p:stCondLst>
                                  <p:childTnLst>
                                    <p:set>
                                      <p:cBhvr>
                                        <p:cTn id="23" dur="1" fill="hold">
                                          <p:stCondLst>
                                            <p:cond delay="0"/>
                                          </p:stCondLst>
                                        </p:cTn>
                                        <p:tgtEl>
                                          <p:spTgt spid="292"/>
                                        </p:tgtEl>
                                        <p:attrNameLst>
                                          <p:attrName>style.visibility</p:attrName>
                                        </p:attrNameLst>
                                      </p:cBhvr>
                                      <p:to>
                                        <p:strVal val="visible"/>
                                      </p:to>
                                    </p:set>
                                    <p:anim calcmode="lin" valueType="num">
                                      <p:cBhvr additive="base">
                                        <p:cTn id="24" dur="500" fill="hold"/>
                                        <p:tgtEl>
                                          <p:spTgt spid="292"/>
                                        </p:tgtEl>
                                        <p:attrNameLst>
                                          <p:attrName>ppt_x</p:attrName>
                                        </p:attrNameLst>
                                      </p:cBhvr>
                                      <p:tavLst>
                                        <p:tav tm="0">
                                          <p:val>
                                            <p:strVal val="0-#ppt_w/2"/>
                                          </p:val>
                                        </p:tav>
                                        <p:tav tm="100000">
                                          <p:val>
                                            <p:strVal val="#ppt_x"/>
                                          </p:val>
                                        </p:tav>
                                      </p:tavLst>
                                    </p:anim>
                                    <p:anim calcmode="lin" valueType="num">
                                      <p:cBhvr additive="base">
                                        <p:cTn id="25" dur="500" fill="hold"/>
                                        <p:tgtEl>
                                          <p:spTgt spid="292"/>
                                        </p:tgtEl>
                                        <p:attrNameLst>
                                          <p:attrName>ppt_y</p:attrName>
                                        </p:attrNameLst>
                                      </p:cBhvr>
                                      <p:tavLst>
                                        <p:tav tm="0">
                                          <p:val>
                                            <p:strVal val="#ppt_y"/>
                                          </p:val>
                                        </p:tav>
                                        <p:tav tm="100000">
                                          <p:val>
                                            <p:strVal val="#ppt_y"/>
                                          </p:val>
                                        </p:tav>
                                      </p:tavLst>
                                    </p:anim>
                                  </p:childTnLst>
                                </p:cTn>
                              </p:par>
                            </p:childTnLst>
                          </p:cTn>
                        </p:par>
                        <p:par>
                          <p:cTn id="26" fill="hold">
                            <p:stCondLst>
                              <p:cond delay="1500"/>
                            </p:stCondLst>
                            <p:childTnLst>
                              <p:par>
                                <p:cTn id="27" presetID="2" presetClass="entr" presetSubtype="4" fill="hold" nodeType="afterEffect">
                                  <p:stCondLst>
                                    <p:cond delay="0"/>
                                  </p:stCondLst>
                                  <p:childTnLst>
                                    <p:set>
                                      <p:cBhvr>
                                        <p:cTn id="28" dur="1" fill="hold">
                                          <p:stCondLst>
                                            <p:cond delay="0"/>
                                          </p:stCondLst>
                                        </p:cTn>
                                        <p:tgtEl>
                                          <p:spTgt spid="153"/>
                                        </p:tgtEl>
                                        <p:attrNameLst>
                                          <p:attrName>style.visibility</p:attrName>
                                        </p:attrNameLst>
                                      </p:cBhvr>
                                      <p:to>
                                        <p:strVal val="visible"/>
                                      </p:to>
                                    </p:set>
                                    <p:anim calcmode="lin" valueType="num">
                                      <p:cBhvr additive="base">
                                        <p:cTn id="29" dur="500" fill="hold"/>
                                        <p:tgtEl>
                                          <p:spTgt spid="153"/>
                                        </p:tgtEl>
                                        <p:attrNameLst>
                                          <p:attrName>ppt_x</p:attrName>
                                        </p:attrNameLst>
                                      </p:cBhvr>
                                      <p:tavLst>
                                        <p:tav tm="0">
                                          <p:val>
                                            <p:strVal val="#ppt_x"/>
                                          </p:val>
                                        </p:tav>
                                        <p:tav tm="100000">
                                          <p:val>
                                            <p:strVal val="#ppt_x"/>
                                          </p:val>
                                        </p:tav>
                                      </p:tavLst>
                                    </p:anim>
                                    <p:anim calcmode="lin" valueType="num">
                                      <p:cBhvr additive="base">
                                        <p:cTn id="30" dur="500" fill="hold"/>
                                        <p:tgtEl>
                                          <p:spTgt spid="153"/>
                                        </p:tgtEl>
                                        <p:attrNameLst>
                                          <p:attrName>ppt_y</p:attrName>
                                        </p:attrNameLst>
                                      </p:cBhvr>
                                      <p:tavLst>
                                        <p:tav tm="0">
                                          <p:val>
                                            <p:strVal val="1+#ppt_h/2"/>
                                          </p:val>
                                        </p:tav>
                                        <p:tav tm="100000">
                                          <p:val>
                                            <p:strVal val="#ppt_y"/>
                                          </p:val>
                                        </p:tav>
                                      </p:tavLst>
                                    </p:anim>
                                  </p:childTnLst>
                                </p:cTn>
                              </p:par>
                            </p:childTnLst>
                          </p:cTn>
                        </p:par>
                        <p:par>
                          <p:cTn id="31" fill="hold">
                            <p:stCondLst>
                              <p:cond delay="2000"/>
                            </p:stCondLst>
                            <p:childTnLst>
                              <p:par>
                                <p:cTn id="32" presetID="10" presetClass="entr" presetSubtype="0" fill="hold" nodeType="afterEffect">
                                  <p:stCondLst>
                                    <p:cond delay="0"/>
                                  </p:stCondLst>
                                  <p:childTnLst>
                                    <p:set>
                                      <p:cBhvr>
                                        <p:cTn id="33" dur="1" fill="hold">
                                          <p:stCondLst>
                                            <p:cond delay="0"/>
                                          </p:stCondLst>
                                        </p:cTn>
                                        <p:tgtEl>
                                          <p:spTgt spid="147"/>
                                        </p:tgtEl>
                                        <p:attrNameLst>
                                          <p:attrName>style.visibility</p:attrName>
                                        </p:attrNameLst>
                                      </p:cBhvr>
                                      <p:to>
                                        <p:strVal val="visible"/>
                                      </p:to>
                                    </p:set>
                                    <p:animEffect transition="in" filter="fade">
                                      <p:cBhvr>
                                        <p:cTn id="34" dur="5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rgbClr val="00206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5">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138" name="Google Shape;939;p32">
            <a:extLst>
              <a:ext uri="{FF2B5EF4-FFF2-40B4-BE49-F238E27FC236}">
                <a16:creationId xmlns:a16="http://schemas.microsoft.com/office/drawing/2014/main" id="{4E1A926E-6662-419E-9E55-EA22A881A7F7}"/>
              </a:ext>
            </a:extLst>
          </p:cNvPr>
          <p:cNvGrpSpPr/>
          <p:nvPr userDrawn="1"/>
        </p:nvGrpSpPr>
        <p:grpSpPr>
          <a:xfrm>
            <a:off x="2204475" y="3950454"/>
            <a:ext cx="1973864" cy="2020086"/>
            <a:chOff x="2718975" y="493050"/>
            <a:chExt cx="2013175" cy="2066600"/>
          </a:xfrm>
        </p:grpSpPr>
        <p:sp>
          <p:nvSpPr>
            <p:cNvPr id="139" name="Google Shape;940;p32">
              <a:extLst>
                <a:ext uri="{FF2B5EF4-FFF2-40B4-BE49-F238E27FC236}">
                  <a16:creationId xmlns:a16="http://schemas.microsoft.com/office/drawing/2014/main" id="{86F0682C-B277-4309-975F-A0C04F8F30C6}"/>
                </a:ext>
              </a:extLst>
            </p:cNvPr>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941;p32">
              <a:extLst>
                <a:ext uri="{FF2B5EF4-FFF2-40B4-BE49-F238E27FC236}">
                  <a16:creationId xmlns:a16="http://schemas.microsoft.com/office/drawing/2014/main" id="{FE326C58-C67D-4FF9-963A-4D9950D4B3B3}"/>
                </a:ext>
              </a:extLst>
            </p:cNvPr>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942;p32">
              <a:extLst>
                <a:ext uri="{FF2B5EF4-FFF2-40B4-BE49-F238E27FC236}">
                  <a16:creationId xmlns:a16="http://schemas.microsoft.com/office/drawing/2014/main" id="{93F05A58-172A-4C8D-ADA3-0C77ADDADAF0}"/>
                </a:ext>
              </a:extLst>
            </p:cNvPr>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943;p32">
              <a:extLst>
                <a:ext uri="{FF2B5EF4-FFF2-40B4-BE49-F238E27FC236}">
                  <a16:creationId xmlns:a16="http://schemas.microsoft.com/office/drawing/2014/main" id="{AEA51228-7E6A-4ED4-9C9B-D2E2CC0BD1D6}"/>
                </a:ext>
              </a:extLst>
            </p:cNvPr>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944;p32">
              <a:extLst>
                <a:ext uri="{FF2B5EF4-FFF2-40B4-BE49-F238E27FC236}">
                  <a16:creationId xmlns:a16="http://schemas.microsoft.com/office/drawing/2014/main" id="{DD28A33D-03B5-4CF8-872C-9932FEF06FED}"/>
                </a:ext>
              </a:extLst>
            </p:cNvPr>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945;p32">
              <a:extLst>
                <a:ext uri="{FF2B5EF4-FFF2-40B4-BE49-F238E27FC236}">
                  <a16:creationId xmlns:a16="http://schemas.microsoft.com/office/drawing/2014/main" id="{7E473B28-F0B1-4222-BFBD-D3DC90AB3D26}"/>
                </a:ext>
              </a:extLst>
            </p:cNvPr>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946;p32">
              <a:extLst>
                <a:ext uri="{FF2B5EF4-FFF2-40B4-BE49-F238E27FC236}">
                  <a16:creationId xmlns:a16="http://schemas.microsoft.com/office/drawing/2014/main" id="{ADD02867-7745-483B-A79E-3BC899B1DF55}"/>
                </a:ext>
              </a:extLst>
            </p:cNvPr>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947;p32">
              <a:extLst>
                <a:ext uri="{FF2B5EF4-FFF2-40B4-BE49-F238E27FC236}">
                  <a16:creationId xmlns:a16="http://schemas.microsoft.com/office/drawing/2014/main" id="{ECBECAB9-3A80-4E81-9F61-F5AB5A32E080}"/>
                </a:ext>
              </a:extLst>
            </p:cNvPr>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948;p32">
              <a:extLst>
                <a:ext uri="{FF2B5EF4-FFF2-40B4-BE49-F238E27FC236}">
                  <a16:creationId xmlns:a16="http://schemas.microsoft.com/office/drawing/2014/main" id="{B7C06D9E-3A47-4324-B8FE-4A51A2CAA9AA}"/>
                </a:ext>
              </a:extLst>
            </p:cNvPr>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949;p32">
              <a:extLst>
                <a:ext uri="{FF2B5EF4-FFF2-40B4-BE49-F238E27FC236}">
                  <a16:creationId xmlns:a16="http://schemas.microsoft.com/office/drawing/2014/main" id="{0E41DDDB-0B85-4B64-AD7C-5B42DC471236}"/>
                </a:ext>
              </a:extLst>
            </p:cNvPr>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950;p32">
              <a:extLst>
                <a:ext uri="{FF2B5EF4-FFF2-40B4-BE49-F238E27FC236}">
                  <a16:creationId xmlns:a16="http://schemas.microsoft.com/office/drawing/2014/main" id="{B8270323-2185-4ABB-9F1A-91DD7D23EB43}"/>
                </a:ext>
              </a:extLst>
            </p:cNvPr>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951;p32">
              <a:extLst>
                <a:ext uri="{FF2B5EF4-FFF2-40B4-BE49-F238E27FC236}">
                  <a16:creationId xmlns:a16="http://schemas.microsoft.com/office/drawing/2014/main" id="{BE578E9C-33B5-45A4-911F-23A5E521093B}"/>
                </a:ext>
              </a:extLst>
            </p:cNvPr>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952;p32">
              <a:extLst>
                <a:ext uri="{FF2B5EF4-FFF2-40B4-BE49-F238E27FC236}">
                  <a16:creationId xmlns:a16="http://schemas.microsoft.com/office/drawing/2014/main" id="{4C518626-E4A3-4EB8-9670-E68DE27C7024}"/>
                </a:ext>
              </a:extLst>
            </p:cNvPr>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953;p32">
              <a:extLst>
                <a:ext uri="{FF2B5EF4-FFF2-40B4-BE49-F238E27FC236}">
                  <a16:creationId xmlns:a16="http://schemas.microsoft.com/office/drawing/2014/main" id="{375A0294-045B-4F57-9300-F65929A5A1AF}"/>
                </a:ext>
              </a:extLst>
            </p:cNvPr>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954;p32">
              <a:extLst>
                <a:ext uri="{FF2B5EF4-FFF2-40B4-BE49-F238E27FC236}">
                  <a16:creationId xmlns:a16="http://schemas.microsoft.com/office/drawing/2014/main" id="{BE78E60F-BE5F-405F-95D2-22E34C03D440}"/>
                </a:ext>
              </a:extLst>
            </p:cNvPr>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955;p32">
              <a:extLst>
                <a:ext uri="{FF2B5EF4-FFF2-40B4-BE49-F238E27FC236}">
                  <a16:creationId xmlns:a16="http://schemas.microsoft.com/office/drawing/2014/main" id="{B2349C7C-9B55-4EEA-89B3-753189FEC384}"/>
                </a:ext>
              </a:extLst>
            </p:cNvPr>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956;p32">
              <a:extLst>
                <a:ext uri="{FF2B5EF4-FFF2-40B4-BE49-F238E27FC236}">
                  <a16:creationId xmlns:a16="http://schemas.microsoft.com/office/drawing/2014/main" id="{520DA718-FDBB-4BD2-8BF0-9CA9868E416E}"/>
                </a:ext>
              </a:extLst>
            </p:cNvPr>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957;p32">
              <a:extLst>
                <a:ext uri="{FF2B5EF4-FFF2-40B4-BE49-F238E27FC236}">
                  <a16:creationId xmlns:a16="http://schemas.microsoft.com/office/drawing/2014/main" id="{B2D2C12E-200E-42C0-9CB6-32AEB0EC3662}"/>
                </a:ext>
              </a:extLst>
            </p:cNvPr>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958;p32">
              <a:extLst>
                <a:ext uri="{FF2B5EF4-FFF2-40B4-BE49-F238E27FC236}">
                  <a16:creationId xmlns:a16="http://schemas.microsoft.com/office/drawing/2014/main" id="{DC9D3593-7232-4EF5-B495-B7A00FBF325F}"/>
                </a:ext>
              </a:extLst>
            </p:cNvPr>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959;p32">
              <a:extLst>
                <a:ext uri="{FF2B5EF4-FFF2-40B4-BE49-F238E27FC236}">
                  <a16:creationId xmlns:a16="http://schemas.microsoft.com/office/drawing/2014/main" id="{FCE84438-A020-49AA-9771-FCC57744A802}"/>
                </a:ext>
              </a:extLst>
            </p:cNvPr>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960;p32">
              <a:extLst>
                <a:ext uri="{FF2B5EF4-FFF2-40B4-BE49-F238E27FC236}">
                  <a16:creationId xmlns:a16="http://schemas.microsoft.com/office/drawing/2014/main" id="{03918BCF-4665-4000-8A7F-BAD72050685D}"/>
                </a:ext>
              </a:extLst>
            </p:cNvPr>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961;p32">
              <a:extLst>
                <a:ext uri="{FF2B5EF4-FFF2-40B4-BE49-F238E27FC236}">
                  <a16:creationId xmlns:a16="http://schemas.microsoft.com/office/drawing/2014/main" id="{A19C359B-F0DD-4D01-9729-66F5974AD58E}"/>
                </a:ext>
              </a:extLst>
            </p:cNvPr>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962;p32">
              <a:extLst>
                <a:ext uri="{FF2B5EF4-FFF2-40B4-BE49-F238E27FC236}">
                  <a16:creationId xmlns:a16="http://schemas.microsoft.com/office/drawing/2014/main" id="{562D14E3-66C3-436E-8BFC-1081C86BF1C8}"/>
                </a:ext>
              </a:extLst>
            </p:cNvPr>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963;p32">
              <a:extLst>
                <a:ext uri="{FF2B5EF4-FFF2-40B4-BE49-F238E27FC236}">
                  <a16:creationId xmlns:a16="http://schemas.microsoft.com/office/drawing/2014/main" id="{B7821707-35BA-4100-AE96-D2C83EA58467}"/>
                </a:ext>
              </a:extLst>
            </p:cNvPr>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964;p32">
              <a:extLst>
                <a:ext uri="{FF2B5EF4-FFF2-40B4-BE49-F238E27FC236}">
                  <a16:creationId xmlns:a16="http://schemas.microsoft.com/office/drawing/2014/main" id="{8E05BF23-8AB3-4FB7-BFE9-2AF0C1DC7341}"/>
                </a:ext>
              </a:extLst>
            </p:cNvPr>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965;p32">
              <a:extLst>
                <a:ext uri="{FF2B5EF4-FFF2-40B4-BE49-F238E27FC236}">
                  <a16:creationId xmlns:a16="http://schemas.microsoft.com/office/drawing/2014/main" id="{5CF38F30-90D7-4FEF-9DA0-987E76A17AEA}"/>
                </a:ext>
              </a:extLst>
            </p:cNvPr>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966;p32">
              <a:extLst>
                <a:ext uri="{FF2B5EF4-FFF2-40B4-BE49-F238E27FC236}">
                  <a16:creationId xmlns:a16="http://schemas.microsoft.com/office/drawing/2014/main" id="{337D2F4F-B070-42C9-8EA6-CDEF4931C7AF}"/>
                </a:ext>
              </a:extLst>
            </p:cNvPr>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967;p32">
              <a:extLst>
                <a:ext uri="{FF2B5EF4-FFF2-40B4-BE49-F238E27FC236}">
                  <a16:creationId xmlns:a16="http://schemas.microsoft.com/office/drawing/2014/main" id="{2A60D103-6178-4EEF-8631-09CF0C12991E}"/>
                </a:ext>
              </a:extLst>
            </p:cNvPr>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968;p32">
              <a:extLst>
                <a:ext uri="{FF2B5EF4-FFF2-40B4-BE49-F238E27FC236}">
                  <a16:creationId xmlns:a16="http://schemas.microsoft.com/office/drawing/2014/main" id="{8B6B7A52-6939-47BC-9E36-15E369D4399F}"/>
                </a:ext>
              </a:extLst>
            </p:cNvPr>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969;p32">
              <a:extLst>
                <a:ext uri="{FF2B5EF4-FFF2-40B4-BE49-F238E27FC236}">
                  <a16:creationId xmlns:a16="http://schemas.microsoft.com/office/drawing/2014/main" id="{548747E1-6539-4474-B690-A9CB6E6D7989}"/>
                </a:ext>
              </a:extLst>
            </p:cNvPr>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970;p32">
              <a:extLst>
                <a:ext uri="{FF2B5EF4-FFF2-40B4-BE49-F238E27FC236}">
                  <a16:creationId xmlns:a16="http://schemas.microsoft.com/office/drawing/2014/main" id="{E39C8106-1F31-4C6A-83AA-519F66B4BA9C}"/>
                </a:ext>
              </a:extLst>
            </p:cNvPr>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971;p32">
              <a:extLst>
                <a:ext uri="{FF2B5EF4-FFF2-40B4-BE49-F238E27FC236}">
                  <a16:creationId xmlns:a16="http://schemas.microsoft.com/office/drawing/2014/main" id="{59805321-2B20-4A22-B7EE-118F0F0AFEBE}"/>
                </a:ext>
              </a:extLst>
            </p:cNvPr>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972;p32">
              <a:extLst>
                <a:ext uri="{FF2B5EF4-FFF2-40B4-BE49-F238E27FC236}">
                  <a16:creationId xmlns:a16="http://schemas.microsoft.com/office/drawing/2014/main" id="{153086B4-590F-4CE6-8033-0ABD1149B7B0}"/>
                </a:ext>
              </a:extLst>
            </p:cNvPr>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973;p32">
              <a:extLst>
                <a:ext uri="{FF2B5EF4-FFF2-40B4-BE49-F238E27FC236}">
                  <a16:creationId xmlns:a16="http://schemas.microsoft.com/office/drawing/2014/main" id="{7D879F0C-F3A7-4D49-A9AD-4DD859D495A5}"/>
                </a:ext>
              </a:extLst>
            </p:cNvPr>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974;p32">
              <a:extLst>
                <a:ext uri="{FF2B5EF4-FFF2-40B4-BE49-F238E27FC236}">
                  <a16:creationId xmlns:a16="http://schemas.microsoft.com/office/drawing/2014/main" id="{7956E721-7885-44EC-93C9-29AF40104545}"/>
                </a:ext>
              </a:extLst>
            </p:cNvPr>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975;p32">
              <a:extLst>
                <a:ext uri="{FF2B5EF4-FFF2-40B4-BE49-F238E27FC236}">
                  <a16:creationId xmlns:a16="http://schemas.microsoft.com/office/drawing/2014/main" id="{CEB963D2-A019-4E38-BFF8-C0C2161238BD}"/>
                </a:ext>
              </a:extLst>
            </p:cNvPr>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976;p32">
              <a:extLst>
                <a:ext uri="{FF2B5EF4-FFF2-40B4-BE49-F238E27FC236}">
                  <a16:creationId xmlns:a16="http://schemas.microsoft.com/office/drawing/2014/main" id="{527EC3E6-0763-49D0-BA24-85035B9573D7}"/>
                </a:ext>
              </a:extLst>
            </p:cNvPr>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977;p32">
              <a:extLst>
                <a:ext uri="{FF2B5EF4-FFF2-40B4-BE49-F238E27FC236}">
                  <a16:creationId xmlns:a16="http://schemas.microsoft.com/office/drawing/2014/main" id="{EE83BE8D-D17D-48E5-BDEF-F82A4C9A00E3}"/>
                </a:ext>
              </a:extLst>
            </p:cNvPr>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978;p32">
              <a:extLst>
                <a:ext uri="{FF2B5EF4-FFF2-40B4-BE49-F238E27FC236}">
                  <a16:creationId xmlns:a16="http://schemas.microsoft.com/office/drawing/2014/main" id="{8D40C63D-0482-47AA-9C48-04583E9AECE5}"/>
                </a:ext>
              </a:extLst>
            </p:cNvPr>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979;p32">
              <a:extLst>
                <a:ext uri="{FF2B5EF4-FFF2-40B4-BE49-F238E27FC236}">
                  <a16:creationId xmlns:a16="http://schemas.microsoft.com/office/drawing/2014/main" id="{BE3D1C9A-770C-4C81-8A7B-E8BB39DCB010}"/>
                </a:ext>
              </a:extLst>
            </p:cNvPr>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980;p32">
              <a:extLst>
                <a:ext uri="{FF2B5EF4-FFF2-40B4-BE49-F238E27FC236}">
                  <a16:creationId xmlns:a16="http://schemas.microsoft.com/office/drawing/2014/main" id="{1E77FE36-C89B-4203-8BE3-007B9EDC7F16}"/>
                </a:ext>
              </a:extLst>
            </p:cNvPr>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981;p32">
              <a:extLst>
                <a:ext uri="{FF2B5EF4-FFF2-40B4-BE49-F238E27FC236}">
                  <a16:creationId xmlns:a16="http://schemas.microsoft.com/office/drawing/2014/main" id="{900BB52F-722C-4A63-833F-DE299C12AB92}"/>
                </a:ext>
              </a:extLst>
            </p:cNvPr>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982;p32">
              <a:extLst>
                <a:ext uri="{FF2B5EF4-FFF2-40B4-BE49-F238E27FC236}">
                  <a16:creationId xmlns:a16="http://schemas.microsoft.com/office/drawing/2014/main" id="{52AC4ACA-37F3-4522-8B02-DE49F94A3306}"/>
                </a:ext>
              </a:extLst>
            </p:cNvPr>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983;p32">
              <a:extLst>
                <a:ext uri="{FF2B5EF4-FFF2-40B4-BE49-F238E27FC236}">
                  <a16:creationId xmlns:a16="http://schemas.microsoft.com/office/drawing/2014/main" id="{0A76BAB6-BB88-4B6A-A1C7-8217320C2884}"/>
                </a:ext>
              </a:extLst>
            </p:cNvPr>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984;p32">
              <a:extLst>
                <a:ext uri="{FF2B5EF4-FFF2-40B4-BE49-F238E27FC236}">
                  <a16:creationId xmlns:a16="http://schemas.microsoft.com/office/drawing/2014/main" id="{6D033E4D-BE1B-4631-9F19-45DBA61747BD}"/>
                </a:ext>
              </a:extLst>
            </p:cNvPr>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985;p32">
              <a:extLst>
                <a:ext uri="{FF2B5EF4-FFF2-40B4-BE49-F238E27FC236}">
                  <a16:creationId xmlns:a16="http://schemas.microsoft.com/office/drawing/2014/main" id="{DE60CB05-A775-44C9-AB59-94B26AFB361C}"/>
                </a:ext>
              </a:extLst>
            </p:cNvPr>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986;p32">
              <a:extLst>
                <a:ext uri="{FF2B5EF4-FFF2-40B4-BE49-F238E27FC236}">
                  <a16:creationId xmlns:a16="http://schemas.microsoft.com/office/drawing/2014/main" id="{E3AADBFA-EB66-438B-9619-575A52353D2C}"/>
                </a:ext>
              </a:extLst>
            </p:cNvPr>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987;p32">
              <a:extLst>
                <a:ext uri="{FF2B5EF4-FFF2-40B4-BE49-F238E27FC236}">
                  <a16:creationId xmlns:a16="http://schemas.microsoft.com/office/drawing/2014/main" id="{5C380CE3-CD51-40AD-A9B5-3E8AC0738821}"/>
                </a:ext>
              </a:extLst>
            </p:cNvPr>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988;p32">
              <a:extLst>
                <a:ext uri="{FF2B5EF4-FFF2-40B4-BE49-F238E27FC236}">
                  <a16:creationId xmlns:a16="http://schemas.microsoft.com/office/drawing/2014/main" id="{DC7587FD-34E5-4BEE-B2EE-FA19220BC59D}"/>
                </a:ext>
              </a:extLst>
            </p:cNvPr>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989;p32">
              <a:extLst>
                <a:ext uri="{FF2B5EF4-FFF2-40B4-BE49-F238E27FC236}">
                  <a16:creationId xmlns:a16="http://schemas.microsoft.com/office/drawing/2014/main" id="{23D81141-76E8-413F-93DC-32E522F857BA}"/>
                </a:ext>
              </a:extLst>
            </p:cNvPr>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990;p32">
              <a:extLst>
                <a:ext uri="{FF2B5EF4-FFF2-40B4-BE49-F238E27FC236}">
                  <a16:creationId xmlns:a16="http://schemas.microsoft.com/office/drawing/2014/main" id="{0FC9BDC9-80FE-48A1-9B18-B333F387DA6F}"/>
                </a:ext>
              </a:extLst>
            </p:cNvPr>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991;p32">
              <a:extLst>
                <a:ext uri="{FF2B5EF4-FFF2-40B4-BE49-F238E27FC236}">
                  <a16:creationId xmlns:a16="http://schemas.microsoft.com/office/drawing/2014/main" id="{868C0B39-2C6F-4A52-B14D-28B7041985C3}"/>
                </a:ext>
              </a:extLst>
            </p:cNvPr>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992;p32">
              <a:extLst>
                <a:ext uri="{FF2B5EF4-FFF2-40B4-BE49-F238E27FC236}">
                  <a16:creationId xmlns:a16="http://schemas.microsoft.com/office/drawing/2014/main" id="{FDEC5419-D47E-4EDC-8657-89BCD3D011C6}"/>
                </a:ext>
              </a:extLst>
            </p:cNvPr>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993;p32">
              <a:extLst>
                <a:ext uri="{FF2B5EF4-FFF2-40B4-BE49-F238E27FC236}">
                  <a16:creationId xmlns:a16="http://schemas.microsoft.com/office/drawing/2014/main" id="{A95A7CC2-C218-4A9C-A330-B75DF0C560A0}"/>
                </a:ext>
              </a:extLst>
            </p:cNvPr>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994;p32">
              <a:extLst>
                <a:ext uri="{FF2B5EF4-FFF2-40B4-BE49-F238E27FC236}">
                  <a16:creationId xmlns:a16="http://schemas.microsoft.com/office/drawing/2014/main" id="{5EF0A9CE-5E1B-432E-8F0D-CB7FD2A8E31C}"/>
                </a:ext>
              </a:extLst>
            </p:cNvPr>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995;p32">
              <a:extLst>
                <a:ext uri="{FF2B5EF4-FFF2-40B4-BE49-F238E27FC236}">
                  <a16:creationId xmlns:a16="http://schemas.microsoft.com/office/drawing/2014/main" id="{F8847BEC-8771-435B-BF7B-4E735D0BFC85}"/>
                </a:ext>
              </a:extLst>
            </p:cNvPr>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996;p32">
              <a:extLst>
                <a:ext uri="{FF2B5EF4-FFF2-40B4-BE49-F238E27FC236}">
                  <a16:creationId xmlns:a16="http://schemas.microsoft.com/office/drawing/2014/main" id="{52A14F81-F171-4C7F-BFD5-8CB1A5683460}"/>
                </a:ext>
              </a:extLst>
            </p:cNvPr>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997;p32">
              <a:extLst>
                <a:ext uri="{FF2B5EF4-FFF2-40B4-BE49-F238E27FC236}">
                  <a16:creationId xmlns:a16="http://schemas.microsoft.com/office/drawing/2014/main" id="{69FE29CB-0F5D-4F41-B0E9-B79923F044E2}"/>
                </a:ext>
              </a:extLst>
            </p:cNvPr>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998;p32">
              <a:extLst>
                <a:ext uri="{FF2B5EF4-FFF2-40B4-BE49-F238E27FC236}">
                  <a16:creationId xmlns:a16="http://schemas.microsoft.com/office/drawing/2014/main" id="{E733EEB6-CA51-47B3-B011-35A945F30FC5}"/>
                </a:ext>
              </a:extLst>
            </p:cNvPr>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999;p32">
              <a:extLst>
                <a:ext uri="{FF2B5EF4-FFF2-40B4-BE49-F238E27FC236}">
                  <a16:creationId xmlns:a16="http://schemas.microsoft.com/office/drawing/2014/main" id="{BB854CF8-D117-4B97-900E-1FF9BDAC94FE}"/>
                </a:ext>
              </a:extLst>
            </p:cNvPr>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1000;p32">
              <a:extLst>
                <a:ext uri="{FF2B5EF4-FFF2-40B4-BE49-F238E27FC236}">
                  <a16:creationId xmlns:a16="http://schemas.microsoft.com/office/drawing/2014/main" id="{594A85AE-DD6F-43F3-B245-D04B1AC5499A}"/>
                </a:ext>
              </a:extLst>
            </p:cNvPr>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1001;p32">
              <a:extLst>
                <a:ext uri="{FF2B5EF4-FFF2-40B4-BE49-F238E27FC236}">
                  <a16:creationId xmlns:a16="http://schemas.microsoft.com/office/drawing/2014/main" id="{EB8F90F8-D523-4387-A32E-90083F58B62E}"/>
                </a:ext>
              </a:extLst>
            </p:cNvPr>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1002;p32">
              <a:extLst>
                <a:ext uri="{FF2B5EF4-FFF2-40B4-BE49-F238E27FC236}">
                  <a16:creationId xmlns:a16="http://schemas.microsoft.com/office/drawing/2014/main" id="{ADA22323-A815-4D9E-B7B8-06DA5C0E7193}"/>
                </a:ext>
              </a:extLst>
            </p:cNvPr>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2" name="Google Shape;211;p3">
            <a:extLst>
              <a:ext uri="{FF2B5EF4-FFF2-40B4-BE49-F238E27FC236}">
                <a16:creationId xmlns:a16="http://schemas.microsoft.com/office/drawing/2014/main" id="{36C19A32-EB14-46B6-BE30-A420DB3A7F9C}"/>
              </a:ext>
            </a:extLst>
          </p:cNvPr>
          <p:cNvGrpSpPr/>
          <p:nvPr userDrawn="1"/>
        </p:nvGrpSpPr>
        <p:grpSpPr>
          <a:xfrm>
            <a:off x="1030177" y="1581350"/>
            <a:ext cx="444275" cy="398525"/>
            <a:chOff x="2495125" y="2142250"/>
            <a:chExt cx="444275" cy="398525"/>
          </a:xfrm>
        </p:grpSpPr>
        <p:sp>
          <p:nvSpPr>
            <p:cNvPr id="203" name="Google Shape;212;p3">
              <a:extLst>
                <a:ext uri="{FF2B5EF4-FFF2-40B4-BE49-F238E27FC236}">
                  <a16:creationId xmlns:a16="http://schemas.microsoft.com/office/drawing/2014/main" id="{22119F67-39FE-47B8-97DB-A9DDAFCE3F72}"/>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04" name="Google Shape;213;p3">
              <a:extLst>
                <a:ext uri="{FF2B5EF4-FFF2-40B4-BE49-F238E27FC236}">
                  <a16:creationId xmlns:a16="http://schemas.microsoft.com/office/drawing/2014/main" id="{95B9D80B-1308-40DE-B7AB-F51F061B728F}"/>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5" name="Google Shape;214;p3">
            <a:extLst>
              <a:ext uri="{FF2B5EF4-FFF2-40B4-BE49-F238E27FC236}">
                <a16:creationId xmlns:a16="http://schemas.microsoft.com/office/drawing/2014/main" id="{FF773F4A-00DE-480A-A1E4-267BF6A95F53}"/>
              </a:ext>
            </a:extLst>
          </p:cNvPr>
          <p:cNvGrpSpPr/>
          <p:nvPr userDrawn="1"/>
        </p:nvGrpSpPr>
        <p:grpSpPr>
          <a:xfrm>
            <a:off x="10561111" y="5038647"/>
            <a:ext cx="291375" cy="281375"/>
            <a:chOff x="3243875" y="2372825"/>
            <a:chExt cx="291375" cy="281375"/>
          </a:xfrm>
        </p:grpSpPr>
        <p:sp>
          <p:nvSpPr>
            <p:cNvPr id="206" name="Google Shape;215;p3">
              <a:extLst>
                <a:ext uri="{FF2B5EF4-FFF2-40B4-BE49-F238E27FC236}">
                  <a16:creationId xmlns:a16="http://schemas.microsoft.com/office/drawing/2014/main" id="{B061D21D-9962-482E-8B77-708CF59A3EB6}"/>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216;p3">
              <a:extLst>
                <a:ext uri="{FF2B5EF4-FFF2-40B4-BE49-F238E27FC236}">
                  <a16:creationId xmlns:a16="http://schemas.microsoft.com/office/drawing/2014/main" id="{204A213E-8F6F-4FC4-AB3D-8806D287E243}"/>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217;p3">
              <a:extLst>
                <a:ext uri="{FF2B5EF4-FFF2-40B4-BE49-F238E27FC236}">
                  <a16:creationId xmlns:a16="http://schemas.microsoft.com/office/drawing/2014/main" id="{75F3FCD1-BCD2-41A7-AF94-8CEC0F2FFE09}"/>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218;p3">
              <a:extLst>
                <a:ext uri="{FF2B5EF4-FFF2-40B4-BE49-F238E27FC236}">
                  <a16:creationId xmlns:a16="http://schemas.microsoft.com/office/drawing/2014/main" id="{EB1D663F-9A65-4AE5-82B7-355924900575}"/>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219;p3">
              <a:extLst>
                <a:ext uri="{FF2B5EF4-FFF2-40B4-BE49-F238E27FC236}">
                  <a16:creationId xmlns:a16="http://schemas.microsoft.com/office/drawing/2014/main" id="{A3231104-E2F1-474D-A57B-1B68E9AE6F33}"/>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220;p3">
              <a:extLst>
                <a:ext uri="{FF2B5EF4-FFF2-40B4-BE49-F238E27FC236}">
                  <a16:creationId xmlns:a16="http://schemas.microsoft.com/office/drawing/2014/main" id="{F5ADB79B-53AA-46AB-84C9-DB8354756BC7}"/>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221;p3">
              <a:extLst>
                <a:ext uri="{FF2B5EF4-FFF2-40B4-BE49-F238E27FC236}">
                  <a16:creationId xmlns:a16="http://schemas.microsoft.com/office/drawing/2014/main" id="{0EA0A449-FE2B-4948-8A13-06CFC25A3A68}"/>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13" name="Google Shape;222;p3">
              <a:extLst>
                <a:ext uri="{FF2B5EF4-FFF2-40B4-BE49-F238E27FC236}">
                  <a16:creationId xmlns:a16="http://schemas.microsoft.com/office/drawing/2014/main" id="{FDF13A9C-A97B-44BE-9F23-62A6C5EDEC4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223;p3">
              <a:extLst>
                <a:ext uri="{FF2B5EF4-FFF2-40B4-BE49-F238E27FC236}">
                  <a16:creationId xmlns:a16="http://schemas.microsoft.com/office/drawing/2014/main" id="{ADA04C5F-ECF7-42DD-B1EB-83FC80EB7BDD}"/>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224;p3">
              <a:extLst>
                <a:ext uri="{FF2B5EF4-FFF2-40B4-BE49-F238E27FC236}">
                  <a16:creationId xmlns:a16="http://schemas.microsoft.com/office/drawing/2014/main" id="{EC7C5AD5-90D8-4F7D-9C2C-CFD820FC374A}"/>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16" name="Google Shape;225;p3">
            <a:extLst>
              <a:ext uri="{FF2B5EF4-FFF2-40B4-BE49-F238E27FC236}">
                <a16:creationId xmlns:a16="http://schemas.microsoft.com/office/drawing/2014/main" id="{06FC704C-BA05-45EE-B62B-22DABC82E899}"/>
              </a:ext>
            </a:extLst>
          </p:cNvPr>
          <p:cNvGrpSpPr/>
          <p:nvPr userDrawn="1"/>
        </p:nvGrpSpPr>
        <p:grpSpPr>
          <a:xfrm>
            <a:off x="10778557" y="714866"/>
            <a:ext cx="166675" cy="168575"/>
            <a:chOff x="4954425" y="2036375"/>
            <a:chExt cx="166675" cy="168575"/>
          </a:xfrm>
        </p:grpSpPr>
        <p:sp>
          <p:nvSpPr>
            <p:cNvPr id="217" name="Google Shape;226;p3">
              <a:extLst>
                <a:ext uri="{FF2B5EF4-FFF2-40B4-BE49-F238E27FC236}">
                  <a16:creationId xmlns:a16="http://schemas.microsoft.com/office/drawing/2014/main" id="{EE9E41F6-3648-44F1-A46C-BDD91F82AF1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227;p3">
              <a:extLst>
                <a:ext uri="{FF2B5EF4-FFF2-40B4-BE49-F238E27FC236}">
                  <a16:creationId xmlns:a16="http://schemas.microsoft.com/office/drawing/2014/main" id="{A7D8C30C-9D8A-4F45-A5DD-F918DD863CF3}"/>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19" name="Google Shape;228;p3">
            <a:extLst>
              <a:ext uri="{FF2B5EF4-FFF2-40B4-BE49-F238E27FC236}">
                <a16:creationId xmlns:a16="http://schemas.microsoft.com/office/drawing/2014/main" id="{EBE612EC-FC5F-4192-9E24-C046316489E0}"/>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229;p3">
            <a:extLst>
              <a:ext uri="{FF2B5EF4-FFF2-40B4-BE49-F238E27FC236}">
                <a16:creationId xmlns:a16="http://schemas.microsoft.com/office/drawing/2014/main" id="{31BD3FA8-6E2A-4C65-9E9F-29FBB5C804BE}"/>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21" name="Google Shape;230;p3">
            <a:extLst>
              <a:ext uri="{FF2B5EF4-FFF2-40B4-BE49-F238E27FC236}">
                <a16:creationId xmlns:a16="http://schemas.microsoft.com/office/drawing/2014/main" id="{69E37D2F-6DF5-4A21-A568-0E80AD7AD85B}"/>
              </a:ext>
            </a:extLst>
          </p:cNvPr>
          <p:cNvGrpSpPr/>
          <p:nvPr userDrawn="1"/>
        </p:nvGrpSpPr>
        <p:grpSpPr>
          <a:xfrm>
            <a:off x="1274797" y="5541501"/>
            <a:ext cx="166675" cy="168575"/>
            <a:chOff x="4954425" y="2036375"/>
            <a:chExt cx="166675" cy="168575"/>
          </a:xfrm>
        </p:grpSpPr>
        <p:sp>
          <p:nvSpPr>
            <p:cNvPr id="222" name="Google Shape;231;p3">
              <a:extLst>
                <a:ext uri="{FF2B5EF4-FFF2-40B4-BE49-F238E27FC236}">
                  <a16:creationId xmlns:a16="http://schemas.microsoft.com/office/drawing/2014/main" id="{68E4F49D-2FDF-45EC-A2F0-64258873AC9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232;p3">
              <a:extLst>
                <a:ext uri="{FF2B5EF4-FFF2-40B4-BE49-F238E27FC236}">
                  <a16:creationId xmlns:a16="http://schemas.microsoft.com/office/drawing/2014/main" id="{424729EF-CCC4-4D87-A50A-4CA7DB6D3AA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24" name="TextBox 223">
            <a:extLst>
              <a:ext uri="{FF2B5EF4-FFF2-40B4-BE49-F238E27FC236}">
                <a16:creationId xmlns:a16="http://schemas.microsoft.com/office/drawing/2014/main" id="{93F46B3B-D663-4FBA-8528-CFD2F9C1E141}"/>
              </a:ext>
            </a:extLst>
          </p:cNvPr>
          <p:cNvSpPr txBox="1"/>
          <p:nvPr userDrawn="1"/>
        </p:nvSpPr>
        <p:spPr>
          <a:xfrm>
            <a:off x="3642720" y="1503384"/>
            <a:ext cx="4728208" cy="36317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dirty="0">
                <a:ln>
                  <a:noFill/>
                </a:ln>
                <a:solidFill>
                  <a:srgbClr val="002060"/>
                </a:solidFill>
                <a:effectLst/>
                <a:uLnTx/>
                <a:uFillTx/>
                <a:latin typeface="+mj-lt"/>
                <a:ea typeface="+mn-ea"/>
                <a:cs typeface="+mn-cs"/>
              </a:rPr>
              <a:t>LUYỆN TẬP</a:t>
            </a:r>
          </a:p>
        </p:txBody>
      </p:sp>
    </p:spTree>
    <p:extLst>
      <p:ext uri="{BB962C8B-B14F-4D97-AF65-F5344CB8AC3E}">
        <p14:creationId xmlns:p14="http://schemas.microsoft.com/office/powerpoint/2010/main" val="127693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02"/>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19"/>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21"/>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16"/>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20"/>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05"/>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138"/>
                                        </p:tgtEl>
                                        <p:attrNameLst>
                                          <p:attrName>style.visibility</p:attrName>
                                        </p:attrNameLst>
                                      </p:cBhvr>
                                      <p:to>
                                        <p:strVal val="visible"/>
                                      </p:to>
                                    </p:set>
                                    <p:anim calcmode="lin" valueType="num">
                                      <p:cBhvr>
                                        <p:cTn id="30" dur="1000" fill="hold"/>
                                        <p:tgtEl>
                                          <p:spTgt spid="138"/>
                                        </p:tgtEl>
                                        <p:attrNameLst>
                                          <p:attrName>ppt_w</p:attrName>
                                        </p:attrNameLst>
                                      </p:cBhvr>
                                      <p:tavLst>
                                        <p:tav tm="0">
                                          <p:val>
                                            <p:fltVal val="0"/>
                                          </p:val>
                                        </p:tav>
                                        <p:tav tm="100000">
                                          <p:val>
                                            <p:strVal val="#ppt_w"/>
                                          </p:val>
                                        </p:tav>
                                      </p:tavLst>
                                    </p:anim>
                                    <p:anim calcmode="lin" valueType="num">
                                      <p:cBhvr>
                                        <p:cTn id="31" dur="1000" fill="hold"/>
                                        <p:tgtEl>
                                          <p:spTgt spid="138"/>
                                        </p:tgtEl>
                                        <p:attrNameLst>
                                          <p:attrName>ppt_h</p:attrName>
                                        </p:attrNameLst>
                                      </p:cBhvr>
                                      <p:tavLst>
                                        <p:tav tm="0">
                                          <p:val>
                                            <p:fltVal val="0"/>
                                          </p:val>
                                        </p:tav>
                                        <p:tav tm="100000">
                                          <p:val>
                                            <p:strVal val="#ppt_h"/>
                                          </p:val>
                                        </p:tav>
                                      </p:tavLst>
                                    </p:anim>
                                    <p:anim calcmode="lin" valueType="num">
                                      <p:cBhvr>
                                        <p:cTn id="32" dur="1000" fill="hold"/>
                                        <p:tgtEl>
                                          <p:spTgt spid="138"/>
                                        </p:tgtEl>
                                        <p:attrNameLst>
                                          <p:attrName>style.rotation</p:attrName>
                                        </p:attrNameLst>
                                      </p:cBhvr>
                                      <p:tavLst>
                                        <p:tav tm="0">
                                          <p:val>
                                            <p:fltVal val="90"/>
                                          </p:val>
                                        </p:tav>
                                        <p:tav tm="100000">
                                          <p:val>
                                            <p:fltVal val="0"/>
                                          </p:val>
                                        </p:tav>
                                      </p:tavLst>
                                    </p:anim>
                                    <p:animEffect transition="in" filter="fade">
                                      <p:cBhvr>
                                        <p:cTn id="33" dur="1000"/>
                                        <p:tgtEl>
                                          <p:spTgt spid="138"/>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24"/>
                                        </p:tgtEl>
                                        <p:attrNameLst>
                                          <p:attrName>style.visibility</p:attrName>
                                        </p:attrNameLst>
                                      </p:cBhvr>
                                      <p:to>
                                        <p:strVal val="visible"/>
                                      </p:to>
                                    </p:set>
                                    <p:animEffect transition="in" filter="randombar(horizontal)">
                                      <p:cBhvr>
                                        <p:cTn id="37" dur="5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19" grpId="0" animBg="1"/>
      <p:bldP spid="220" grpId="0" animBg="1"/>
      <p:bldP spid="224" grpId="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3_Title and Content">
    <p:bg>
      <p:bgPr>
        <a:solidFill>
          <a:srgbClr val="00206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647414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accent3">
            <a:lumMod val="50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912FF248-73E2-4B5D-9669-D05536B13110}"/>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6F2E4380-9AAF-4929-8F62-F490FD06BB80}"/>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05263AFC-D1B4-4D83-808E-9B96447708D3}"/>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E97D35D9-4A80-4E5E-AE99-A42260106314}"/>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F1D5A806-A58C-4FB9-9CB8-29884CE2006D}"/>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ED4A141D-52F2-416A-BB8C-6ABF536EB5BD}"/>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233E8FF6-A58B-4C0A-8E03-7EBCEC1A722A}"/>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1B628C4E-2CC0-49FD-AE56-2DA39F0AEDC3}"/>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B7905D3C-D345-41E1-9F8F-3DE9CB825DDB}"/>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381F408-D6BF-4983-8522-FE74B038BAD1}"/>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313829AE-A03B-42DF-8C85-190282C1CC18}"/>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92BB61BC-FAB6-4715-A9E7-CC0E8CEE0D5C}"/>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D079DC36-A197-4791-8A06-31AB6A7A8165}"/>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BFAD29E2-C19B-47AB-B438-BA439212A9D2}"/>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DA309345-B33A-4CD0-9D4E-F69123E7E182}"/>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590C6090-7470-4DB3-8246-659CCC0F2A1A}"/>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611C93AB-AF4D-48EC-B180-BF93AED33FA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FC04491F-28E4-471E-8BA3-24A18340297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D54D7793-AF6A-4956-9B72-E4F3A35C4520}"/>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47A74F27-516B-4842-B2FD-3E800B67929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81691461-33B0-489D-A18A-AD91D59A1D2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0EEF144F-B527-4080-AAEA-10B3E48E39A2}"/>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40F35D0D-CACF-4AB5-BE8A-E9FB73511388}"/>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30" name="Google Shape;1016;p14">
            <a:extLst>
              <a:ext uri="{FF2B5EF4-FFF2-40B4-BE49-F238E27FC236}">
                <a16:creationId xmlns:a16="http://schemas.microsoft.com/office/drawing/2014/main" id="{327BF5F6-D034-4620-B2B7-7F2179C531EB}"/>
              </a:ext>
            </a:extLst>
          </p:cNvPr>
          <p:cNvGrpSpPr/>
          <p:nvPr userDrawn="1"/>
        </p:nvGrpSpPr>
        <p:grpSpPr>
          <a:xfrm>
            <a:off x="989192" y="5645930"/>
            <a:ext cx="615189" cy="535538"/>
            <a:chOff x="2495125" y="2142250"/>
            <a:chExt cx="444275" cy="398525"/>
          </a:xfrm>
        </p:grpSpPr>
        <p:sp>
          <p:nvSpPr>
            <p:cNvPr id="31" name="Google Shape;1017;p14">
              <a:extLst>
                <a:ext uri="{FF2B5EF4-FFF2-40B4-BE49-F238E27FC236}">
                  <a16:creationId xmlns:a16="http://schemas.microsoft.com/office/drawing/2014/main" id="{F2F00FDD-D7D5-4809-82CF-73AA35BD05FE}"/>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2" name="Google Shape;1018;p14">
              <a:extLst>
                <a:ext uri="{FF2B5EF4-FFF2-40B4-BE49-F238E27FC236}">
                  <a16:creationId xmlns:a16="http://schemas.microsoft.com/office/drawing/2014/main" id="{5395EB15-BC66-42AE-A1EE-3E2823F5486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33" name="Google Shape;1019;p14">
            <a:extLst>
              <a:ext uri="{FF2B5EF4-FFF2-40B4-BE49-F238E27FC236}">
                <a16:creationId xmlns:a16="http://schemas.microsoft.com/office/drawing/2014/main" id="{D53CFA2D-5D0C-4A67-9094-88F183BFE612}"/>
              </a:ext>
            </a:extLst>
          </p:cNvPr>
          <p:cNvGrpSpPr/>
          <p:nvPr userDrawn="1"/>
        </p:nvGrpSpPr>
        <p:grpSpPr>
          <a:xfrm>
            <a:off x="10177823" y="427685"/>
            <a:ext cx="403468" cy="378112"/>
            <a:chOff x="3243875" y="2372825"/>
            <a:chExt cx="291375" cy="281375"/>
          </a:xfrm>
        </p:grpSpPr>
        <p:sp>
          <p:nvSpPr>
            <p:cNvPr id="34" name="Google Shape;1020;p14">
              <a:extLst>
                <a:ext uri="{FF2B5EF4-FFF2-40B4-BE49-F238E27FC236}">
                  <a16:creationId xmlns:a16="http://schemas.microsoft.com/office/drawing/2014/main" id="{30675EEE-C22B-4D00-94DF-E49C0A367512}"/>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5" name="Google Shape;1021;p14">
              <a:extLst>
                <a:ext uri="{FF2B5EF4-FFF2-40B4-BE49-F238E27FC236}">
                  <a16:creationId xmlns:a16="http://schemas.microsoft.com/office/drawing/2014/main" id="{E3DBEB34-9A0C-4ECA-A1F1-6D8B1FF8997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6" name="Google Shape;1022;p14">
              <a:extLst>
                <a:ext uri="{FF2B5EF4-FFF2-40B4-BE49-F238E27FC236}">
                  <a16:creationId xmlns:a16="http://schemas.microsoft.com/office/drawing/2014/main" id="{07CFEFDF-2E28-4483-834B-DA095CF3CE4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7" name="Google Shape;1023;p14">
              <a:extLst>
                <a:ext uri="{FF2B5EF4-FFF2-40B4-BE49-F238E27FC236}">
                  <a16:creationId xmlns:a16="http://schemas.microsoft.com/office/drawing/2014/main" id="{14506E96-EBA9-4C68-AF1F-8C4403B117FE}"/>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8" name="Google Shape;1024;p14">
              <a:extLst>
                <a:ext uri="{FF2B5EF4-FFF2-40B4-BE49-F238E27FC236}">
                  <a16:creationId xmlns:a16="http://schemas.microsoft.com/office/drawing/2014/main" id="{B2F2C8B1-350B-49EE-9CA4-D84F2E04689C}"/>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9" name="Google Shape;1025;p14">
              <a:extLst>
                <a:ext uri="{FF2B5EF4-FFF2-40B4-BE49-F238E27FC236}">
                  <a16:creationId xmlns:a16="http://schemas.microsoft.com/office/drawing/2014/main" id="{524642B7-86EC-4E65-B0EB-6949F77DB65F}"/>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0" name="Google Shape;1026;p14">
              <a:extLst>
                <a:ext uri="{FF2B5EF4-FFF2-40B4-BE49-F238E27FC236}">
                  <a16:creationId xmlns:a16="http://schemas.microsoft.com/office/drawing/2014/main" id="{DA2CC125-6131-46A3-AC36-26C92E5CD21A}"/>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1" name="Google Shape;1027;p14">
              <a:extLst>
                <a:ext uri="{FF2B5EF4-FFF2-40B4-BE49-F238E27FC236}">
                  <a16:creationId xmlns:a16="http://schemas.microsoft.com/office/drawing/2014/main" id="{5A24D573-ECDB-4ACD-87B3-20030C31E8D4}"/>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2" name="Google Shape;1028;p14">
              <a:extLst>
                <a:ext uri="{FF2B5EF4-FFF2-40B4-BE49-F238E27FC236}">
                  <a16:creationId xmlns:a16="http://schemas.microsoft.com/office/drawing/2014/main" id="{7E867DAA-A57F-489C-A045-9A1C1429277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3" name="Google Shape;1029;p14">
              <a:extLst>
                <a:ext uri="{FF2B5EF4-FFF2-40B4-BE49-F238E27FC236}">
                  <a16:creationId xmlns:a16="http://schemas.microsoft.com/office/drawing/2014/main" id="{1DF03B23-6B1D-4056-9368-8D8F2372120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44" name="Google Shape;1030;p14">
            <a:extLst>
              <a:ext uri="{FF2B5EF4-FFF2-40B4-BE49-F238E27FC236}">
                <a16:creationId xmlns:a16="http://schemas.microsoft.com/office/drawing/2014/main" id="{AC4C02C6-8357-4A9D-9FE8-73BED3D677DA}"/>
              </a:ext>
            </a:extLst>
          </p:cNvPr>
          <p:cNvGrpSpPr/>
          <p:nvPr userDrawn="1"/>
        </p:nvGrpSpPr>
        <p:grpSpPr>
          <a:xfrm>
            <a:off x="11004071" y="1043379"/>
            <a:ext cx="230796" cy="226531"/>
            <a:chOff x="4954425" y="2036375"/>
            <a:chExt cx="166675" cy="168575"/>
          </a:xfrm>
        </p:grpSpPr>
        <p:sp>
          <p:nvSpPr>
            <p:cNvPr id="45" name="Google Shape;1031;p14">
              <a:extLst>
                <a:ext uri="{FF2B5EF4-FFF2-40B4-BE49-F238E27FC236}">
                  <a16:creationId xmlns:a16="http://schemas.microsoft.com/office/drawing/2014/main" id="{7490645F-164B-43DC-B0C4-4E49ABCDCE6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6" name="Google Shape;1032;p14">
              <a:extLst>
                <a:ext uri="{FF2B5EF4-FFF2-40B4-BE49-F238E27FC236}">
                  <a16:creationId xmlns:a16="http://schemas.microsoft.com/office/drawing/2014/main" id="{F62C8C47-6F19-44BD-9FED-30D56890DF52}"/>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47" name="Google Shape;1033;p14">
            <a:extLst>
              <a:ext uri="{FF2B5EF4-FFF2-40B4-BE49-F238E27FC236}">
                <a16:creationId xmlns:a16="http://schemas.microsoft.com/office/drawing/2014/main" id="{9C058F19-0AE8-4DE1-A824-EE065CCDBD8D}"/>
              </a:ext>
            </a:extLst>
          </p:cNvPr>
          <p:cNvSpPr/>
          <p:nvPr userDrawn="1"/>
        </p:nvSpPr>
        <p:spPr>
          <a:xfrm>
            <a:off x="2054616" y="6264689"/>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8" name="Google Shape;1034;p14">
            <a:extLst>
              <a:ext uri="{FF2B5EF4-FFF2-40B4-BE49-F238E27FC236}">
                <a16:creationId xmlns:a16="http://schemas.microsoft.com/office/drawing/2014/main" id="{F39F1339-6652-4316-AEAE-58755DC68066}"/>
              </a:ext>
            </a:extLst>
          </p:cNvPr>
          <p:cNvSpPr/>
          <p:nvPr userDrawn="1"/>
        </p:nvSpPr>
        <p:spPr>
          <a:xfrm>
            <a:off x="10995524" y="6181474"/>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49" name="Google Shape;1035;p14">
            <a:extLst>
              <a:ext uri="{FF2B5EF4-FFF2-40B4-BE49-F238E27FC236}">
                <a16:creationId xmlns:a16="http://schemas.microsoft.com/office/drawing/2014/main" id="{B0CF15ED-922C-4751-B1DA-9089B1988ECC}"/>
              </a:ext>
            </a:extLst>
          </p:cNvPr>
          <p:cNvGrpSpPr/>
          <p:nvPr userDrawn="1"/>
        </p:nvGrpSpPr>
        <p:grpSpPr>
          <a:xfrm>
            <a:off x="817359" y="5192337"/>
            <a:ext cx="230796" cy="226531"/>
            <a:chOff x="4954425" y="2036375"/>
            <a:chExt cx="166675" cy="168575"/>
          </a:xfrm>
        </p:grpSpPr>
        <p:sp>
          <p:nvSpPr>
            <p:cNvPr id="50" name="Google Shape;1036;p14">
              <a:extLst>
                <a:ext uri="{FF2B5EF4-FFF2-40B4-BE49-F238E27FC236}">
                  <a16:creationId xmlns:a16="http://schemas.microsoft.com/office/drawing/2014/main" id="{7EA6F03C-5B07-4131-89F4-3BAFB23D4AF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1" name="Google Shape;1037;p14">
              <a:extLst>
                <a:ext uri="{FF2B5EF4-FFF2-40B4-BE49-F238E27FC236}">
                  <a16:creationId xmlns:a16="http://schemas.microsoft.com/office/drawing/2014/main" id="{C7913F77-486F-46A9-8AEC-4B7565FB4E4C}"/>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96" name="Google Shape;1082;p14">
            <a:extLst>
              <a:ext uri="{FF2B5EF4-FFF2-40B4-BE49-F238E27FC236}">
                <a16:creationId xmlns:a16="http://schemas.microsoft.com/office/drawing/2014/main" id="{95018CA8-A1C2-47FD-890D-549D7B4AC236}"/>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083;p14">
            <a:extLst>
              <a:ext uri="{FF2B5EF4-FFF2-40B4-BE49-F238E27FC236}">
                <a16:creationId xmlns:a16="http://schemas.microsoft.com/office/drawing/2014/main" id="{B936ECCA-F1FD-46EC-B26D-DE3BF7D0C273}"/>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8" name="Google Shape;1084;p14">
            <a:extLst>
              <a:ext uri="{FF2B5EF4-FFF2-40B4-BE49-F238E27FC236}">
                <a16:creationId xmlns:a16="http://schemas.microsoft.com/office/drawing/2014/main" id="{03D9643B-BC02-476E-ABF0-0F13D9275EA3}"/>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085;p14">
            <a:extLst>
              <a:ext uri="{FF2B5EF4-FFF2-40B4-BE49-F238E27FC236}">
                <a16:creationId xmlns:a16="http://schemas.microsoft.com/office/drawing/2014/main" id="{E4F6C8FF-3CF3-45F6-8706-79866A8801F6}"/>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0" name="Google Shape;1086;p14">
            <a:extLst>
              <a:ext uri="{FF2B5EF4-FFF2-40B4-BE49-F238E27FC236}">
                <a16:creationId xmlns:a16="http://schemas.microsoft.com/office/drawing/2014/main" id="{1BF2058A-58A5-400D-B987-EA9281BD464C}"/>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2" name="Google Shape;1082;p14">
            <a:extLst>
              <a:ext uri="{FF2B5EF4-FFF2-40B4-BE49-F238E27FC236}">
                <a16:creationId xmlns:a16="http://schemas.microsoft.com/office/drawing/2014/main" id="{3B878202-51EA-4466-A893-7046CA4B0564}"/>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3" name="Google Shape;1083;p14">
            <a:extLst>
              <a:ext uri="{FF2B5EF4-FFF2-40B4-BE49-F238E27FC236}">
                <a16:creationId xmlns:a16="http://schemas.microsoft.com/office/drawing/2014/main" id="{8AE3EC7F-38CF-4238-A1D3-36A00E1CDB4B}"/>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4" name="Google Shape;1084;p14">
            <a:extLst>
              <a:ext uri="{FF2B5EF4-FFF2-40B4-BE49-F238E27FC236}">
                <a16:creationId xmlns:a16="http://schemas.microsoft.com/office/drawing/2014/main" id="{A109E879-FF69-420F-8594-E4E350138FE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1085;p14">
            <a:extLst>
              <a:ext uri="{FF2B5EF4-FFF2-40B4-BE49-F238E27FC236}">
                <a16:creationId xmlns:a16="http://schemas.microsoft.com/office/drawing/2014/main" id="{D728BFA8-D828-48D9-B813-EB0070A3F849}"/>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1086;p14">
            <a:extLst>
              <a:ext uri="{FF2B5EF4-FFF2-40B4-BE49-F238E27FC236}">
                <a16:creationId xmlns:a16="http://schemas.microsoft.com/office/drawing/2014/main" id="{AAD00854-B92E-4943-95A5-C96E52F3DC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1082;p14">
            <a:extLst>
              <a:ext uri="{FF2B5EF4-FFF2-40B4-BE49-F238E27FC236}">
                <a16:creationId xmlns:a16="http://schemas.microsoft.com/office/drawing/2014/main" id="{A9BB0978-9312-4447-80AB-41294A409ED1}"/>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1083;p14">
            <a:extLst>
              <a:ext uri="{FF2B5EF4-FFF2-40B4-BE49-F238E27FC236}">
                <a16:creationId xmlns:a16="http://schemas.microsoft.com/office/drawing/2014/main" id="{61FF21EF-8FF4-4964-B264-5FF3E4B83CCE}"/>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1084;p14">
            <a:extLst>
              <a:ext uri="{FF2B5EF4-FFF2-40B4-BE49-F238E27FC236}">
                <a16:creationId xmlns:a16="http://schemas.microsoft.com/office/drawing/2014/main" id="{2A3A52D1-7028-4394-92D4-70E60315E66B}"/>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1085;p14">
            <a:extLst>
              <a:ext uri="{FF2B5EF4-FFF2-40B4-BE49-F238E27FC236}">
                <a16:creationId xmlns:a16="http://schemas.microsoft.com/office/drawing/2014/main" id="{2B402ED8-8890-4BBD-BD4A-317F62877C5F}"/>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1" name="Google Shape;1086;p14">
            <a:extLst>
              <a:ext uri="{FF2B5EF4-FFF2-40B4-BE49-F238E27FC236}">
                <a16:creationId xmlns:a16="http://schemas.microsoft.com/office/drawing/2014/main" id="{4FDB29D0-7164-4DBA-A2E6-84221CCDCFD4}"/>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1082;p14">
            <a:extLst>
              <a:ext uri="{FF2B5EF4-FFF2-40B4-BE49-F238E27FC236}">
                <a16:creationId xmlns:a16="http://schemas.microsoft.com/office/drawing/2014/main" id="{76F446C8-2BE2-457E-A059-3FBDE50A2DAB}"/>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1083;p14">
            <a:extLst>
              <a:ext uri="{FF2B5EF4-FFF2-40B4-BE49-F238E27FC236}">
                <a16:creationId xmlns:a16="http://schemas.microsoft.com/office/drawing/2014/main" id="{543F1EC7-1C51-46E0-ACF5-20C5F0905E39}"/>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4" name="Google Shape;1084;p14">
            <a:extLst>
              <a:ext uri="{FF2B5EF4-FFF2-40B4-BE49-F238E27FC236}">
                <a16:creationId xmlns:a16="http://schemas.microsoft.com/office/drawing/2014/main" id="{4E6B9D33-57F3-4A75-9293-3C04278D772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5" name="Google Shape;1085;p14">
            <a:extLst>
              <a:ext uri="{FF2B5EF4-FFF2-40B4-BE49-F238E27FC236}">
                <a16:creationId xmlns:a16="http://schemas.microsoft.com/office/drawing/2014/main" id="{46B5E075-E226-4895-9493-A4CA9A703FD3}"/>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1086;p14">
            <a:extLst>
              <a:ext uri="{FF2B5EF4-FFF2-40B4-BE49-F238E27FC236}">
                <a16:creationId xmlns:a16="http://schemas.microsoft.com/office/drawing/2014/main" id="{56534FCD-AD06-4E33-8FD5-4A0CA24C6414}"/>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7" name="Google Shape;1082;p14">
            <a:extLst>
              <a:ext uri="{FF2B5EF4-FFF2-40B4-BE49-F238E27FC236}">
                <a16:creationId xmlns:a16="http://schemas.microsoft.com/office/drawing/2014/main" id="{13F8C6C7-68B9-45D6-8F01-F8260F297A7E}"/>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1083;p14">
            <a:extLst>
              <a:ext uri="{FF2B5EF4-FFF2-40B4-BE49-F238E27FC236}">
                <a16:creationId xmlns:a16="http://schemas.microsoft.com/office/drawing/2014/main" id="{3C93F6CB-9B31-4CE5-A4E7-7E978C24989B}"/>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9" name="Google Shape;1084;p14">
            <a:extLst>
              <a:ext uri="{FF2B5EF4-FFF2-40B4-BE49-F238E27FC236}">
                <a16:creationId xmlns:a16="http://schemas.microsoft.com/office/drawing/2014/main" id="{73CA4133-52E1-4CA4-9B02-C32EF64DCA79}"/>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0" name="Google Shape;1085;p14">
            <a:extLst>
              <a:ext uri="{FF2B5EF4-FFF2-40B4-BE49-F238E27FC236}">
                <a16:creationId xmlns:a16="http://schemas.microsoft.com/office/drawing/2014/main" id="{68B32AF3-395D-4C97-B3AC-6748065FE197}"/>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1086;p14">
            <a:extLst>
              <a:ext uri="{FF2B5EF4-FFF2-40B4-BE49-F238E27FC236}">
                <a16:creationId xmlns:a16="http://schemas.microsoft.com/office/drawing/2014/main" id="{F2737C08-B20B-4DD3-8C2B-6D9629DF844C}"/>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2" name="Google Shape;1082;p14">
            <a:extLst>
              <a:ext uri="{FF2B5EF4-FFF2-40B4-BE49-F238E27FC236}">
                <a16:creationId xmlns:a16="http://schemas.microsoft.com/office/drawing/2014/main" id="{C67ED233-4DA4-4D61-B819-CA361C34FFD3}"/>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3" name="Google Shape;1083;p14">
            <a:extLst>
              <a:ext uri="{FF2B5EF4-FFF2-40B4-BE49-F238E27FC236}">
                <a16:creationId xmlns:a16="http://schemas.microsoft.com/office/drawing/2014/main" id="{DB6F480F-12E0-4FF2-94FC-7455618F43E4}"/>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4" name="Google Shape;1084;p14">
            <a:extLst>
              <a:ext uri="{FF2B5EF4-FFF2-40B4-BE49-F238E27FC236}">
                <a16:creationId xmlns:a16="http://schemas.microsoft.com/office/drawing/2014/main" id="{FB8875DE-94FC-4821-827E-F05F343D19DD}"/>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5" name="Google Shape;1085;p14">
            <a:extLst>
              <a:ext uri="{FF2B5EF4-FFF2-40B4-BE49-F238E27FC236}">
                <a16:creationId xmlns:a16="http://schemas.microsoft.com/office/drawing/2014/main" id="{E65EE193-261C-47D2-90E2-CA9711A2BA94}"/>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1086;p14">
            <a:extLst>
              <a:ext uri="{FF2B5EF4-FFF2-40B4-BE49-F238E27FC236}">
                <a16:creationId xmlns:a16="http://schemas.microsoft.com/office/drawing/2014/main" id="{750B5385-9383-49D9-B37E-8AFC31139A9F}"/>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1082;p14">
            <a:extLst>
              <a:ext uri="{FF2B5EF4-FFF2-40B4-BE49-F238E27FC236}">
                <a16:creationId xmlns:a16="http://schemas.microsoft.com/office/drawing/2014/main" id="{F3257D7D-B01D-4B31-A19B-AE3EC8A76CBF}"/>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1083;p14">
            <a:extLst>
              <a:ext uri="{FF2B5EF4-FFF2-40B4-BE49-F238E27FC236}">
                <a16:creationId xmlns:a16="http://schemas.microsoft.com/office/drawing/2014/main" id="{8E8AEB58-46B0-42AC-876C-D39BC069B58E}"/>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1084;p14">
            <a:extLst>
              <a:ext uri="{FF2B5EF4-FFF2-40B4-BE49-F238E27FC236}">
                <a16:creationId xmlns:a16="http://schemas.microsoft.com/office/drawing/2014/main" id="{98A058F8-5048-4E43-81F6-E2A9D68F5787}"/>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1085;p14">
            <a:extLst>
              <a:ext uri="{FF2B5EF4-FFF2-40B4-BE49-F238E27FC236}">
                <a16:creationId xmlns:a16="http://schemas.microsoft.com/office/drawing/2014/main" id="{163FF619-D1D7-43D9-961D-4D8377AFE91D}"/>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1086;p14">
            <a:extLst>
              <a:ext uri="{FF2B5EF4-FFF2-40B4-BE49-F238E27FC236}">
                <a16:creationId xmlns:a16="http://schemas.microsoft.com/office/drawing/2014/main" id="{B5048DB8-1C0A-4C5F-97C4-0B01226065BF}"/>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1082;p14">
            <a:extLst>
              <a:ext uri="{FF2B5EF4-FFF2-40B4-BE49-F238E27FC236}">
                <a16:creationId xmlns:a16="http://schemas.microsoft.com/office/drawing/2014/main" id="{09146345-B88A-4221-8479-754909293DEC}"/>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1083;p14">
            <a:extLst>
              <a:ext uri="{FF2B5EF4-FFF2-40B4-BE49-F238E27FC236}">
                <a16:creationId xmlns:a16="http://schemas.microsoft.com/office/drawing/2014/main" id="{69A8F20E-CA52-4FFA-9E27-AAA9CA116197}"/>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1084;p14">
            <a:extLst>
              <a:ext uri="{FF2B5EF4-FFF2-40B4-BE49-F238E27FC236}">
                <a16:creationId xmlns:a16="http://schemas.microsoft.com/office/drawing/2014/main" id="{EB5F0B58-A764-4EE5-8968-0C2DD1B536DE}"/>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1085;p14">
            <a:extLst>
              <a:ext uri="{FF2B5EF4-FFF2-40B4-BE49-F238E27FC236}">
                <a16:creationId xmlns:a16="http://schemas.microsoft.com/office/drawing/2014/main" id="{5366DC7B-ACAB-4BCC-97E2-465D277AFFCF}"/>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1086;p14">
            <a:extLst>
              <a:ext uri="{FF2B5EF4-FFF2-40B4-BE49-F238E27FC236}">
                <a16:creationId xmlns:a16="http://schemas.microsoft.com/office/drawing/2014/main" id="{0033D128-1983-4502-AB2A-1E6443704D03}"/>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1082;p14">
            <a:extLst>
              <a:ext uri="{FF2B5EF4-FFF2-40B4-BE49-F238E27FC236}">
                <a16:creationId xmlns:a16="http://schemas.microsoft.com/office/drawing/2014/main" id="{79616093-3DF5-4B1F-8962-5D6B7DDDE673}"/>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1083;p14">
            <a:extLst>
              <a:ext uri="{FF2B5EF4-FFF2-40B4-BE49-F238E27FC236}">
                <a16:creationId xmlns:a16="http://schemas.microsoft.com/office/drawing/2014/main" id="{2D25397A-7136-493A-B17D-5C3117972727}"/>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1084;p14">
            <a:extLst>
              <a:ext uri="{FF2B5EF4-FFF2-40B4-BE49-F238E27FC236}">
                <a16:creationId xmlns:a16="http://schemas.microsoft.com/office/drawing/2014/main" id="{E70275CF-BEEF-4134-8FC1-FA98BAD2A6F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1085;p14">
            <a:extLst>
              <a:ext uri="{FF2B5EF4-FFF2-40B4-BE49-F238E27FC236}">
                <a16:creationId xmlns:a16="http://schemas.microsoft.com/office/drawing/2014/main" id="{3E3D4E28-9C07-4484-A1DF-F77BBBFD1538}"/>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1086;p14">
            <a:extLst>
              <a:ext uri="{FF2B5EF4-FFF2-40B4-BE49-F238E27FC236}">
                <a16:creationId xmlns:a16="http://schemas.microsoft.com/office/drawing/2014/main" id="{0BF03047-9E59-4CF4-B825-EA2C74E97B63}"/>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7" name="Google Shape;2356;p30">
            <a:extLst>
              <a:ext uri="{FF2B5EF4-FFF2-40B4-BE49-F238E27FC236}">
                <a16:creationId xmlns:a16="http://schemas.microsoft.com/office/drawing/2014/main" id="{FF3093F1-70FF-4A92-A939-256BC49F43A6}"/>
              </a:ext>
            </a:extLst>
          </p:cNvPr>
          <p:cNvGrpSpPr/>
          <p:nvPr userDrawn="1"/>
        </p:nvGrpSpPr>
        <p:grpSpPr>
          <a:xfrm>
            <a:off x="745415" y="1491606"/>
            <a:ext cx="9867487" cy="4773077"/>
            <a:chOff x="623255" y="927125"/>
            <a:chExt cx="7691377" cy="3871900"/>
          </a:xfrm>
          <a:solidFill>
            <a:schemeClr val="accent3">
              <a:lumMod val="60000"/>
              <a:lumOff val="40000"/>
            </a:schemeClr>
          </a:solidFill>
        </p:grpSpPr>
        <p:sp>
          <p:nvSpPr>
            <p:cNvPr id="148" name="Google Shape;2357;p30">
              <a:extLst>
                <a:ext uri="{FF2B5EF4-FFF2-40B4-BE49-F238E27FC236}">
                  <a16:creationId xmlns:a16="http://schemas.microsoft.com/office/drawing/2014/main" id="{378B6936-B094-4FA3-9256-C7AF5859717D}"/>
                </a:ext>
              </a:extLst>
            </p:cNvPr>
            <p:cNvSpPr/>
            <p:nvPr/>
          </p:nvSpPr>
          <p:spPr>
            <a:xfrm>
              <a:off x="2977025" y="927125"/>
              <a:ext cx="3134100" cy="14817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9" name="Google Shape;2358;p30">
              <a:extLst>
                <a:ext uri="{FF2B5EF4-FFF2-40B4-BE49-F238E27FC236}">
                  <a16:creationId xmlns:a16="http://schemas.microsoft.com/office/drawing/2014/main" id="{FAD56BA3-21A7-4CCC-B7DB-AC61435A3A7D}"/>
                </a:ext>
              </a:extLst>
            </p:cNvPr>
            <p:cNvGrpSpPr/>
            <p:nvPr/>
          </p:nvGrpSpPr>
          <p:grpSpPr>
            <a:xfrm>
              <a:off x="623255" y="973375"/>
              <a:ext cx="7691377" cy="3825650"/>
              <a:chOff x="623255" y="973375"/>
              <a:chExt cx="7691377" cy="3825650"/>
            </a:xfrm>
            <a:grpFill/>
          </p:grpSpPr>
          <p:sp>
            <p:nvSpPr>
              <p:cNvPr id="150" name="Google Shape;2359;p30">
                <a:extLst>
                  <a:ext uri="{FF2B5EF4-FFF2-40B4-BE49-F238E27FC236}">
                    <a16:creationId xmlns:a16="http://schemas.microsoft.com/office/drawing/2014/main" id="{545757E5-2BB3-4409-8989-EF99146A7AC6}"/>
                  </a:ext>
                </a:extLst>
              </p:cNvPr>
              <p:cNvSpPr/>
              <p:nvPr/>
            </p:nvSpPr>
            <p:spPr>
              <a:xfrm>
                <a:off x="623255" y="973375"/>
                <a:ext cx="7691377" cy="38256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51" name="Google Shape;2360;p30">
                <a:extLst>
                  <a:ext uri="{FF2B5EF4-FFF2-40B4-BE49-F238E27FC236}">
                    <a16:creationId xmlns:a16="http://schemas.microsoft.com/office/drawing/2014/main" id="{697B9033-8630-487B-BB45-593826617AE1}"/>
                  </a:ext>
                </a:extLst>
              </p:cNvPr>
              <p:cNvSpPr/>
              <p:nvPr/>
            </p:nvSpPr>
            <p:spPr>
              <a:xfrm>
                <a:off x="1878425" y="11851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52" name="Google Shape;2361;p30">
                <a:extLst>
                  <a:ext uri="{FF2B5EF4-FFF2-40B4-BE49-F238E27FC236}">
                    <a16:creationId xmlns:a16="http://schemas.microsoft.com/office/drawing/2014/main" id="{78FFD4CA-CF6A-48EF-B32F-21BB39865BE3}"/>
                  </a:ext>
                </a:extLst>
              </p:cNvPr>
              <p:cNvSpPr/>
              <p:nvPr/>
            </p:nvSpPr>
            <p:spPr>
              <a:xfrm>
                <a:off x="5585525" y="32313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grpSp>
        <p:nvGrpSpPr>
          <p:cNvPr id="153" name="Google Shape;447;p27">
            <a:extLst>
              <a:ext uri="{FF2B5EF4-FFF2-40B4-BE49-F238E27FC236}">
                <a16:creationId xmlns:a16="http://schemas.microsoft.com/office/drawing/2014/main" id="{9368DEE6-4134-4E61-9FBC-094C8ED3D5D5}"/>
              </a:ext>
            </a:extLst>
          </p:cNvPr>
          <p:cNvGrpSpPr/>
          <p:nvPr userDrawn="1"/>
        </p:nvGrpSpPr>
        <p:grpSpPr>
          <a:xfrm>
            <a:off x="8391927" y="4047629"/>
            <a:ext cx="2301388" cy="1593766"/>
            <a:chOff x="4799733" y="3457797"/>
            <a:chExt cx="2301388" cy="1593766"/>
          </a:xfrm>
        </p:grpSpPr>
        <p:sp>
          <p:nvSpPr>
            <p:cNvPr id="154" name="Google Shape;448;p27">
              <a:extLst>
                <a:ext uri="{FF2B5EF4-FFF2-40B4-BE49-F238E27FC236}">
                  <a16:creationId xmlns:a16="http://schemas.microsoft.com/office/drawing/2014/main" id="{0301A587-8C68-4FD9-A8FC-970C849E2B95}"/>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449;p27">
              <a:extLst>
                <a:ext uri="{FF2B5EF4-FFF2-40B4-BE49-F238E27FC236}">
                  <a16:creationId xmlns:a16="http://schemas.microsoft.com/office/drawing/2014/main" id="{0A2339AA-D2C6-4088-B2D1-038FD047A8DB}"/>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450;p27">
              <a:extLst>
                <a:ext uri="{FF2B5EF4-FFF2-40B4-BE49-F238E27FC236}">
                  <a16:creationId xmlns:a16="http://schemas.microsoft.com/office/drawing/2014/main" id="{079FA416-221F-4C27-A885-A339B1E6CD0B}"/>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451;p27">
              <a:extLst>
                <a:ext uri="{FF2B5EF4-FFF2-40B4-BE49-F238E27FC236}">
                  <a16:creationId xmlns:a16="http://schemas.microsoft.com/office/drawing/2014/main" id="{B2395859-C339-422A-B184-A814A384983F}"/>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452;p27">
              <a:extLst>
                <a:ext uri="{FF2B5EF4-FFF2-40B4-BE49-F238E27FC236}">
                  <a16:creationId xmlns:a16="http://schemas.microsoft.com/office/drawing/2014/main" id="{2570E2EA-1611-45AF-B410-B8EAD8C13239}"/>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453;p27">
              <a:extLst>
                <a:ext uri="{FF2B5EF4-FFF2-40B4-BE49-F238E27FC236}">
                  <a16:creationId xmlns:a16="http://schemas.microsoft.com/office/drawing/2014/main" id="{60B9E5EF-9B22-42A6-879E-76D9CADF5E0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454;p27">
              <a:extLst>
                <a:ext uri="{FF2B5EF4-FFF2-40B4-BE49-F238E27FC236}">
                  <a16:creationId xmlns:a16="http://schemas.microsoft.com/office/drawing/2014/main" id="{E049AADD-731D-4B3A-80AB-4476C4458327}"/>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455;p27">
              <a:extLst>
                <a:ext uri="{FF2B5EF4-FFF2-40B4-BE49-F238E27FC236}">
                  <a16:creationId xmlns:a16="http://schemas.microsoft.com/office/drawing/2014/main" id="{8CA9F57F-EA74-42A6-8BCF-2F02525A1B7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456;p27">
              <a:extLst>
                <a:ext uri="{FF2B5EF4-FFF2-40B4-BE49-F238E27FC236}">
                  <a16:creationId xmlns:a16="http://schemas.microsoft.com/office/drawing/2014/main" id="{51051372-56DA-4CA0-B257-624B0BADC19D}"/>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457;p27">
              <a:extLst>
                <a:ext uri="{FF2B5EF4-FFF2-40B4-BE49-F238E27FC236}">
                  <a16:creationId xmlns:a16="http://schemas.microsoft.com/office/drawing/2014/main" id="{190DD4E9-4E3C-4DCE-A288-A18247874E73}"/>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458;p27">
              <a:extLst>
                <a:ext uri="{FF2B5EF4-FFF2-40B4-BE49-F238E27FC236}">
                  <a16:creationId xmlns:a16="http://schemas.microsoft.com/office/drawing/2014/main" id="{6977EABB-2FE1-4876-8F3A-616A486418FD}"/>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459;p27">
              <a:extLst>
                <a:ext uri="{FF2B5EF4-FFF2-40B4-BE49-F238E27FC236}">
                  <a16:creationId xmlns:a16="http://schemas.microsoft.com/office/drawing/2014/main" id="{21FD9FA5-1C4F-4A6A-A859-A2F9483412AB}"/>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460;p27">
              <a:extLst>
                <a:ext uri="{FF2B5EF4-FFF2-40B4-BE49-F238E27FC236}">
                  <a16:creationId xmlns:a16="http://schemas.microsoft.com/office/drawing/2014/main" id="{BED00730-87C7-4E7E-93A3-EF34CD2D0B53}"/>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461;p27">
              <a:extLst>
                <a:ext uri="{FF2B5EF4-FFF2-40B4-BE49-F238E27FC236}">
                  <a16:creationId xmlns:a16="http://schemas.microsoft.com/office/drawing/2014/main" id="{940E24E4-0A8A-4755-ACAF-F083F7BBEC15}"/>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462;p27">
              <a:extLst>
                <a:ext uri="{FF2B5EF4-FFF2-40B4-BE49-F238E27FC236}">
                  <a16:creationId xmlns:a16="http://schemas.microsoft.com/office/drawing/2014/main" id="{B363DCC6-B233-43FD-B3A7-D975076A91DA}"/>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463;p27">
              <a:extLst>
                <a:ext uri="{FF2B5EF4-FFF2-40B4-BE49-F238E27FC236}">
                  <a16:creationId xmlns:a16="http://schemas.microsoft.com/office/drawing/2014/main" id="{6604F3DD-8E17-45F6-BD3A-46CE1EB135DC}"/>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464;p27">
              <a:extLst>
                <a:ext uri="{FF2B5EF4-FFF2-40B4-BE49-F238E27FC236}">
                  <a16:creationId xmlns:a16="http://schemas.microsoft.com/office/drawing/2014/main" id="{A2888BAB-A80C-4A78-8E7F-92C85A5FF5EC}"/>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465;p27">
              <a:extLst>
                <a:ext uri="{FF2B5EF4-FFF2-40B4-BE49-F238E27FC236}">
                  <a16:creationId xmlns:a16="http://schemas.microsoft.com/office/drawing/2014/main" id="{A795FDD6-335A-4D40-9908-28F17CC8D6D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466;p27">
              <a:extLst>
                <a:ext uri="{FF2B5EF4-FFF2-40B4-BE49-F238E27FC236}">
                  <a16:creationId xmlns:a16="http://schemas.microsoft.com/office/drawing/2014/main" id="{40042A55-B58B-468F-8AC9-4029D6F180D8}"/>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467;p27">
              <a:extLst>
                <a:ext uri="{FF2B5EF4-FFF2-40B4-BE49-F238E27FC236}">
                  <a16:creationId xmlns:a16="http://schemas.microsoft.com/office/drawing/2014/main" id="{0A049FD1-0206-4832-8362-250EAFD47C6E}"/>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468;p27">
              <a:extLst>
                <a:ext uri="{FF2B5EF4-FFF2-40B4-BE49-F238E27FC236}">
                  <a16:creationId xmlns:a16="http://schemas.microsoft.com/office/drawing/2014/main" id="{64E39DB6-ED2F-4FE9-924D-E116ED06E4D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469;p27">
              <a:extLst>
                <a:ext uri="{FF2B5EF4-FFF2-40B4-BE49-F238E27FC236}">
                  <a16:creationId xmlns:a16="http://schemas.microsoft.com/office/drawing/2014/main" id="{3FCDEC40-E622-4892-A767-C3B6EE2CF466}"/>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470;p27">
              <a:extLst>
                <a:ext uri="{FF2B5EF4-FFF2-40B4-BE49-F238E27FC236}">
                  <a16:creationId xmlns:a16="http://schemas.microsoft.com/office/drawing/2014/main" id="{6A5181E6-12F9-4DEF-A4D3-CCF7C194B772}"/>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471;p27">
              <a:extLst>
                <a:ext uri="{FF2B5EF4-FFF2-40B4-BE49-F238E27FC236}">
                  <a16:creationId xmlns:a16="http://schemas.microsoft.com/office/drawing/2014/main" id="{68162CBB-17A0-4FCF-8537-CD49EC44B0F4}"/>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472;p27">
              <a:extLst>
                <a:ext uri="{FF2B5EF4-FFF2-40B4-BE49-F238E27FC236}">
                  <a16:creationId xmlns:a16="http://schemas.microsoft.com/office/drawing/2014/main" id="{8A4CEE83-408B-48F0-A642-5A4030608496}"/>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473;p27">
              <a:extLst>
                <a:ext uri="{FF2B5EF4-FFF2-40B4-BE49-F238E27FC236}">
                  <a16:creationId xmlns:a16="http://schemas.microsoft.com/office/drawing/2014/main" id="{5894F585-4FE0-4D35-942A-765BFA1FE85D}"/>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474;p27">
              <a:extLst>
                <a:ext uri="{FF2B5EF4-FFF2-40B4-BE49-F238E27FC236}">
                  <a16:creationId xmlns:a16="http://schemas.microsoft.com/office/drawing/2014/main" id="{9651F459-AD37-416E-83CD-7B291453457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475;p27">
              <a:extLst>
                <a:ext uri="{FF2B5EF4-FFF2-40B4-BE49-F238E27FC236}">
                  <a16:creationId xmlns:a16="http://schemas.microsoft.com/office/drawing/2014/main" id="{6F26A33A-A50F-4B34-A633-4A3211B9B12C}"/>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476;p27">
              <a:extLst>
                <a:ext uri="{FF2B5EF4-FFF2-40B4-BE49-F238E27FC236}">
                  <a16:creationId xmlns:a16="http://schemas.microsoft.com/office/drawing/2014/main" id="{9F84191F-EF9E-4832-BE9D-F531B7DAA274}"/>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477;p27">
              <a:extLst>
                <a:ext uri="{FF2B5EF4-FFF2-40B4-BE49-F238E27FC236}">
                  <a16:creationId xmlns:a16="http://schemas.microsoft.com/office/drawing/2014/main" id="{8BABFD7C-9A58-414E-A03F-B3CEF4950DE2}"/>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478;p27">
              <a:extLst>
                <a:ext uri="{FF2B5EF4-FFF2-40B4-BE49-F238E27FC236}">
                  <a16:creationId xmlns:a16="http://schemas.microsoft.com/office/drawing/2014/main" id="{A76879E2-D3AF-4216-8ECE-D3ADB73959E4}"/>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479;p27">
              <a:extLst>
                <a:ext uri="{FF2B5EF4-FFF2-40B4-BE49-F238E27FC236}">
                  <a16:creationId xmlns:a16="http://schemas.microsoft.com/office/drawing/2014/main" id="{55F81698-8966-405B-B8DF-DC60E71C69EF}"/>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480;p27">
              <a:extLst>
                <a:ext uri="{FF2B5EF4-FFF2-40B4-BE49-F238E27FC236}">
                  <a16:creationId xmlns:a16="http://schemas.microsoft.com/office/drawing/2014/main" id="{CA3E968B-3320-4B93-8C97-FFDD29B8E650}"/>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481;p27">
              <a:extLst>
                <a:ext uri="{FF2B5EF4-FFF2-40B4-BE49-F238E27FC236}">
                  <a16:creationId xmlns:a16="http://schemas.microsoft.com/office/drawing/2014/main" id="{291C66FF-B179-4723-B7A7-5E14C0A1978D}"/>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482;p27">
              <a:extLst>
                <a:ext uri="{FF2B5EF4-FFF2-40B4-BE49-F238E27FC236}">
                  <a16:creationId xmlns:a16="http://schemas.microsoft.com/office/drawing/2014/main" id="{ABE770CB-5BEA-40D7-8893-19839B809826}"/>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89" name="Google Shape;483;p27">
              <a:extLst>
                <a:ext uri="{FF2B5EF4-FFF2-40B4-BE49-F238E27FC236}">
                  <a16:creationId xmlns:a16="http://schemas.microsoft.com/office/drawing/2014/main" id="{BDE0DD92-9954-483D-9254-DF93389D6D10}"/>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484;p27">
              <a:extLst>
                <a:ext uri="{FF2B5EF4-FFF2-40B4-BE49-F238E27FC236}">
                  <a16:creationId xmlns:a16="http://schemas.microsoft.com/office/drawing/2014/main" id="{98E0769E-2EC9-413B-86D6-D6E6966C2609}"/>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485;p27">
              <a:extLst>
                <a:ext uri="{FF2B5EF4-FFF2-40B4-BE49-F238E27FC236}">
                  <a16:creationId xmlns:a16="http://schemas.microsoft.com/office/drawing/2014/main" id="{0A5FA524-2DF6-4965-9E8E-94B13171613C}"/>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486;p27">
              <a:extLst>
                <a:ext uri="{FF2B5EF4-FFF2-40B4-BE49-F238E27FC236}">
                  <a16:creationId xmlns:a16="http://schemas.microsoft.com/office/drawing/2014/main" id="{F509284B-876D-4A80-BA84-280F172E213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487;p27">
              <a:extLst>
                <a:ext uri="{FF2B5EF4-FFF2-40B4-BE49-F238E27FC236}">
                  <a16:creationId xmlns:a16="http://schemas.microsoft.com/office/drawing/2014/main" id="{514DAC2C-F787-4F25-9A11-7B159FD88F5A}"/>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488;p27">
              <a:extLst>
                <a:ext uri="{FF2B5EF4-FFF2-40B4-BE49-F238E27FC236}">
                  <a16:creationId xmlns:a16="http://schemas.microsoft.com/office/drawing/2014/main" id="{43DA952A-51C1-4CD8-87AC-54EE952645F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489;p27">
              <a:extLst>
                <a:ext uri="{FF2B5EF4-FFF2-40B4-BE49-F238E27FC236}">
                  <a16:creationId xmlns:a16="http://schemas.microsoft.com/office/drawing/2014/main" id="{F591E635-FEAB-4C3C-B9C6-EC29961A1ECB}"/>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490;p27">
              <a:extLst>
                <a:ext uri="{FF2B5EF4-FFF2-40B4-BE49-F238E27FC236}">
                  <a16:creationId xmlns:a16="http://schemas.microsoft.com/office/drawing/2014/main" id="{E02F2ECF-691B-47FD-81C8-6B94B0BA2911}"/>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491;p27">
              <a:extLst>
                <a:ext uri="{FF2B5EF4-FFF2-40B4-BE49-F238E27FC236}">
                  <a16:creationId xmlns:a16="http://schemas.microsoft.com/office/drawing/2014/main" id="{A5A28937-704C-464F-98FE-88CACD065452}"/>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492;p27">
              <a:extLst>
                <a:ext uri="{FF2B5EF4-FFF2-40B4-BE49-F238E27FC236}">
                  <a16:creationId xmlns:a16="http://schemas.microsoft.com/office/drawing/2014/main" id="{4C5272C7-D691-460D-AF7C-E29527C98AC4}"/>
                </a:ext>
              </a:extLst>
            </p:cNvPr>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493;p27">
              <a:extLst>
                <a:ext uri="{FF2B5EF4-FFF2-40B4-BE49-F238E27FC236}">
                  <a16:creationId xmlns:a16="http://schemas.microsoft.com/office/drawing/2014/main" id="{05038E9A-E454-4492-82BB-9FDEB648C086}"/>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494;p27">
              <a:extLst>
                <a:ext uri="{FF2B5EF4-FFF2-40B4-BE49-F238E27FC236}">
                  <a16:creationId xmlns:a16="http://schemas.microsoft.com/office/drawing/2014/main" id="{742D069C-DE57-4FAB-A021-8FD151CA235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495;p27">
              <a:extLst>
                <a:ext uri="{FF2B5EF4-FFF2-40B4-BE49-F238E27FC236}">
                  <a16:creationId xmlns:a16="http://schemas.microsoft.com/office/drawing/2014/main" id="{27981ADF-5C21-4526-8F52-CC8B04A60578}"/>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496;p27">
              <a:extLst>
                <a:ext uri="{FF2B5EF4-FFF2-40B4-BE49-F238E27FC236}">
                  <a16:creationId xmlns:a16="http://schemas.microsoft.com/office/drawing/2014/main" id="{AD32BB56-298A-4E14-A1C3-7DF8DE415D66}"/>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497;p27">
              <a:extLst>
                <a:ext uri="{FF2B5EF4-FFF2-40B4-BE49-F238E27FC236}">
                  <a16:creationId xmlns:a16="http://schemas.microsoft.com/office/drawing/2014/main" id="{CD80068C-4264-4ADA-8B18-8F64800BA4B6}"/>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498;p27">
              <a:extLst>
                <a:ext uri="{FF2B5EF4-FFF2-40B4-BE49-F238E27FC236}">
                  <a16:creationId xmlns:a16="http://schemas.microsoft.com/office/drawing/2014/main" id="{3F6C4494-4796-48A2-8886-1DCED0045D2E}"/>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499;p27">
              <a:extLst>
                <a:ext uri="{FF2B5EF4-FFF2-40B4-BE49-F238E27FC236}">
                  <a16:creationId xmlns:a16="http://schemas.microsoft.com/office/drawing/2014/main" id="{2674BDF2-8965-4D1E-807D-E6D106AFBFDA}"/>
                </a:ext>
              </a:extLst>
            </p:cNvPr>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500;p27">
              <a:extLst>
                <a:ext uri="{FF2B5EF4-FFF2-40B4-BE49-F238E27FC236}">
                  <a16:creationId xmlns:a16="http://schemas.microsoft.com/office/drawing/2014/main" id="{138DF767-835B-4C1B-9DEF-B209F8AD9A0A}"/>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501;p27">
              <a:extLst>
                <a:ext uri="{FF2B5EF4-FFF2-40B4-BE49-F238E27FC236}">
                  <a16:creationId xmlns:a16="http://schemas.microsoft.com/office/drawing/2014/main" id="{4CBA8055-B063-450A-8906-2CF185A9842D}"/>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502;p27">
              <a:extLst>
                <a:ext uri="{FF2B5EF4-FFF2-40B4-BE49-F238E27FC236}">
                  <a16:creationId xmlns:a16="http://schemas.microsoft.com/office/drawing/2014/main" id="{8CE6223A-D964-464F-86AC-CE5DDBF82B21}"/>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503;p27">
              <a:extLst>
                <a:ext uri="{FF2B5EF4-FFF2-40B4-BE49-F238E27FC236}">
                  <a16:creationId xmlns:a16="http://schemas.microsoft.com/office/drawing/2014/main" id="{B4196230-7B41-4113-B6A8-CC4C3ED43B0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roup 291">
            <a:extLst>
              <a:ext uri="{FF2B5EF4-FFF2-40B4-BE49-F238E27FC236}">
                <a16:creationId xmlns:a16="http://schemas.microsoft.com/office/drawing/2014/main" id="{81AB7299-1143-40B8-A113-516BAE18D37E}"/>
              </a:ext>
            </a:extLst>
          </p:cNvPr>
          <p:cNvGrpSpPr/>
          <p:nvPr userDrawn="1"/>
        </p:nvGrpSpPr>
        <p:grpSpPr>
          <a:xfrm>
            <a:off x="1598355" y="3608295"/>
            <a:ext cx="2204156" cy="2018295"/>
            <a:chOff x="1598355" y="3608289"/>
            <a:chExt cx="2204156" cy="2018295"/>
          </a:xfrm>
        </p:grpSpPr>
        <p:grpSp>
          <p:nvGrpSpPr>
            <p:cNvPr id="211" name="Google Shape;505;p27">
              <a:extLst>
                <a:ext uri="{FF2B5EF4-FFF2-40B4-BE49-F238E27FC236}">
                  <a16:creationId xmlns:a16="http://schemas.microsoft.com/office/drawing/2014/main" id="{A42BCA09-07B9-4CBD-A2DF-E24B3C63BD62}"/>
                </a:ext>
              </a:extLst>
            </p:cNvPr>
            <p:cNvGrpSpPr/>
            <p:nvPr/>
          </p:nvGrpSpPr>
          <p:grpSpPr>
            <a:xfrm>
              <a:off x="1598355" y="4368136"/>
              <a:ext cx="868990" cy="1258447"/>
              <a:chOff x="3235834" y="3793115"/>
              <a:chExt cx="868990" cy="1258447"/>
            </a:xfrm>
          </p:grpSpPr>
          <p:sp>
            <p:nvSpPr>
              <p:cNvPr id="259" name="Google Shape;506;p27">
                <a:extLst>
                  <a:ext uri="{FF2B5EF4-FFF2-40B4-BE49-F238E27FC236}">
                    <a16:creationId xmlns:a16="http://schemas.microsoft.com/office/drawing/2014/main" id="{BD828A38-7FD5-4192-AFA1-0F8CBEA346BE}"/>
                  </a:ext>
                </a:extLst>
              </p:cNvPr>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60" name="Google Shape;507;p27">
                <a:extLst>
                  <a:ext uri="{FF2B5EF4-FFF2-40B4-BE49-F238E27FC236}">
                    <a16:creationId xmlns:a16="http://schemas.microsoft.com/office/drawing/2014/main" id="{E29DCE97-F16B-4989-BDC3-AA1A5694BD20}"/>
                  </a:ext>
                </a:extLst>
              </p:cNvPr>
              <p:cNvGrpSpPr/>
              <p:nvPr/>
            </p:nvGrpSpPr>
            <p:grpSpPr>
              <a:xfrm>
                <a:off x="3235834" y="3793115"/>
                <a:ext cx="865418" cy="1258447"/>
                <a:chOff x="3235834" y="3793115"/>
                <a:chExt cx="865418" cy="1258447"/>
              </a:xfrm>
            </p:grpSpPr>
            <p:sp>
              <p:nvSpPr>
                <p:cNvPr id="261" name="Google Shape;508;p27">
                  <a:extLst>
                    <a:ext uri="{FF2B5EF4-FFF2-40B4-BE49-F238E27FC236}">
                      <a16:creationId xmlns:a16="http://schemas.microsoft.com/office/drawing/2014/main" id="{8AB76180-4FBF-46B5-AF84-3C5E2E574B03}"/>
                    </a:ext>
                  </a:extLst>
                </p:cNvPr>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509;p27">
                  <a:extLst>
                    <a:ext uri="{FF2B5EF4-FFF2-40B4-BE49-F238E27FC236}">
                      <a16:creationId xmlns:a16="http://schemas.microsoft.com/office/drawing/2014/main" id="{D08CAE54-F59F-4A10-8D78-8262F1A9DB44}"/>
                    </a:ext>
                  </a:extLst>
                </p:cNvPr>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510;p27">
                  <a:extLst>
                    <a:ext uri="{FF2B5EF4-FFF2-40B4-BE49-F238E27FC236}">
                      <a16:creationId xmlns:a16="http://schemas.microsoft.com/office/drawing/2014/main" id="{9DB1CFE6-09AD-4BAD-99EC-F2FB4357E9BE}"/>
                    </a:ext>
                  </a:extLst>
                </p:cNvPr>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511;p27">
                  <a:extLst>
                    <a:ext uri="{FF2B5EF4-FFF2-40B4-BE49-F238E27FC236}">
                      <a16:creationId xmlns:a16="http://schemas.microsoft.com/office/drawing/2014/main" id="{70583FED-039A-47A5-B629-2D017A70CC66}"/>
                    </a:ext>
                  </a:extLst>
                </p:cNvPr>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512;p27">
                  <a:extLst>
                    <a:ext uri="{FF2B5EF4-FFF2-40B4-BE49-F238E27FC236}">
                      <a16:creationId xmlns:a16="http://schemas.microsoft.com/office/drawing/2014/main" id="{D2C0D188-0581-496D-BB69-AB762A023099}"/>
                    </a:ext>
                  </a:extLst>
                </p:cNvPr>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513;p27">
                  <a:extLst>
                    <a:ext uri="{FF2B5EF4-FFF2-40B4-BE49-F238E27FC236}">
                      <a16:creationId xmlns:a16="http://schemas.microsoft.com/office/drawing/2014/main" id="{76B17AE7-FC35-4694-9100-6C5B55E674A5}"/>
                    </a:ext>
                  </a:extLst>
                </p:cNvPr>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514;p27">
                  <a:extLst>
                    <a:ext uri="{FF2B5EF4-FFF2-40B4-BE49-F238E27FC236}">
                      <a16:creationId xmlns:a16="http://schemas.microsoft.com/office/drawing/2014/main" id="{06563CF9-9334-4C03-9B26-6095F6C818E4}"/>
                    </a:ext>
                  </a:extLst>
                </p:cNvPr>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515;p27">
                  <a:extLst>
                    <a:ext uri="{FF2B5EF4-FFF2-40B4-BE49-F238E27FC236}">
                      <a16:creationId xmlns:a16="http://schemas.microsoft.com/office/drawing/2014/main" id="{00A09FB6-1540-4742-BC12-1C40F843C573}"/>
                    </a:ext>
                  </a:extLst>
                </p:cNvPr>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516;p27">
                  <a:extLst>
                    <a:ext uri="{FF2B5EF4-FFF2-40B4-BE49-F238E27FC236}">
                      <a16:creationId xmlns:a16="http://schemas.microsoft.com/office/drawing/2014/main" id="{B190F497-400D-4B46-B3AE-96032D54DFDA}"/>
                    </a:ext>
                  </a:extLst>
                </p:cNvPr>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517;p27">
                  <a:extLst>
                    <a:ext uri="{FF2B5EF4-FFF2-40B4-BE49-F238E27FC236}">
                      <a16:creationId xmlns:a16="http://schemas.microsoft.com/office/drawing/2014/main" id="{1B2252C1-BAEB-4A32-8E90-3D383EA7B2E4}"/>
                    </a:ext>
                  </a:extLst>
                </p:cNvPr>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518;p27">
                  <a:extLst>
                    <a:ext uri="{FF2B5EF4-FFF2-40B4-BE49-F238E27FC236}">
                      <a16:creationId xmlns:a16="http://schemas.microsoft.com/office/drawing/2014/main" id="{7AD245D9-B2F3-4EB4-995D-CDC775197795}"/>
                    </a:ext>
                  </a:extLst>
                </p:cNvPr>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519;p27">
                  <a:extLst>
                    <a:ext uri="{FF2B5EF4-FFF2-40B4-BE49-F238E27FC236}">
                      <a16:creationId xmlns:a16="http://schemas.microsoft.com/office/drawing/2014/main" id="{98A33EF0-520C-4B93-AE7C-E55930A5077E}"/>
                    </a:ext>
                  </a:extLst>
                </p:cNvPr>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520;p27">
                  <a:extLst>
                    <a:ext uri="{FF2B5EF4-FFF2-40B4-BE49-F238E27FC236}">
                      <a16:creationId xmlns:a16="http://schemas.microsoft.com/office/drawing/2014/main" id="{BF34BFB8-E0F8-4561-BD25-835FE61E4027}"/>
                    </a:ext>
                  </a:extLst>
                </p:cNvPr>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521;p27">
                  <a:extLst>
                    <a:ext uri="{FF2B5EF4-FFF2-40B4-BE49-F238E27FC236}">
                      <a16:creationId xmlns:a16="http://schemas.microsoft.com/office/drawing/2014/main" id="{2B528C3C-EA42-4CC7-9BAF-11A3DAC1CC9E}"/>
                    </a:ext>
                  </a:extLst>
                </p:cNvPr>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522;p27">
                  <a:extLst>
                    <a:ext uri="{FF2B5EF4-FFF2-40B4-BE49-F238E27FC236}">
                      <a16:creationId xmlns:a16="http://schemas.microsoft.com/office/drawing/2014/main" id="{4CEFEBD3-AAF5-4495-B2EE-5D6CE7E57676}"/>
                    </a:ext>
                  </a:extLst>
                </p:cNvPr>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523;p27">
                  <a:extLst>
                    <a:ext uri="{FF2B5EF4-FFF2-40B4-BE49-F238E27FC236}">
                      <a16:creationId xmlns:a16="http://schemas.microsoft.com/office/drawing/2014/main" id="{88A17DD6-EFCA-4D13-B115-DD1BE0FE656C}"/>
                    </a:ext>
                  </a:extLst>
                </p:cNvPr>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524;p27">
                  <a:extLst>
                    <a:ext uri="{FF2B5EF4-FFF2-40B4-BE49-F238E27FC236}">
                      <a16:creationId xmlns:a16="http://schemas.microsoft.com/office/drawing/2014/main" id="{D26EDB8F-0344-4746-BFE8-D4ADD6D80E52}"/>
                    </a:ext>
                  </a:extLst>
                </p:cNvPr>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8" name="Google Shape;525;p27">
                  <a:extLst>
                    <a:ext uri="{FF2B5EF4-FFF2-40B4-BE49-F238E27FC236}">
                      <a16:creationId xmlns:a16="http://schemas.microsoft.com/office/drawing/2014/main" id="{8631E4B7-01DE-475E-9735-B1AB33AC9E30}"/>
                    </a:ext>
                  </a:extLst>
                </p:cNvPr>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9" name="Google Shape;526;p27">
                  <a:extLst>
                    <a:ext uri="{FF2B5EF4-FFF2-40B4-BE49-F238E27FC236}">
                      <a16:creationId xmlns:a16="http://schemas.microsoft.com/office/drawing/2014/main" id="{842F1723-4926-49E7-B16D-FE61E9626743}"/>
                    </a:ext>
                  </a:extLst>
                </p:cNvPr>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0" name="Google Shape;527;p27">
                  <a:extLst>
                    <a:ext uri="{FF2B5EF4-FFF2-40B4-BE49-F238E27FC236}">
                      <a16:creationId xmlns:a16="http://schemas.microsoft.com/office/drawing/2014/main" id="{2C1B97DE-EADC-4C49-8166-AF77F5C3197E}"/>
                    </a:ext>
                  </a:extLst>
                </p:cNvPr>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1" name="Google Shape;528;p27">
                  <a:extLst>
                    <a:ext uri="{FF2B5EF4-FFF2-40B4-BE49-F238E27FC236}">
                      <a16:creationId xmlns:a16="http://schemas.microsoft.com/office/drawing/2014/main" id="{3BB91B02-6D7B-4EC1-B236-752097DC6F9F}"/>
                    </a:ext>
                  </a:extLst>
                </p:cNvPr>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2" name="Google Shape;529;p27">
                  <a:extLst>
                    <a:ext uri="{FF2B5EF4-FFF2-40B4-BE49-F238E27FC236}">
                      <a16:creationId xmlns:a16="http://schemas.microsoft.com/office/drawing/2014/main" id="{B1E317D3-7F61-4726-AFEC-3EE6B5BF7F5B}"/>
                    </a:ext>
                  </a:extLst>
                </p:cNvPr>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530;p27">
                  <a:extLst>
                    <a:ext uri="{FF2B5EF4-FFF2-40B4-BE49-F238E27FC236}">
                      <a16:creationId xmlns:a16="http://schemas.microsoft.com/office/drawing/2014/main" id="{A7276B4F-5A31-4A79-ADF0-3EE69A9D6BB2}"/>
                    </a:ext>
                  </a:extLst>
                </p:cNvPr>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531;p27">
                  <a:extLst>
                    <a:ext uri="{FF2B5EF4-FFF2-40B4-BE49-F238E27FC236}">
                      <a16:creationId xmlns:a16="http://schemas.microsoft.com/office/drawing/2014/main" id="{67393D13-484A-454D-87D9-E4A3469377EE}"/>
                    </a:ext>
                  </a:extLst>
                </p:cNvPr>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
          <p:nvSpPr>
            <p:cNvPr id="212" name="Google Shape;532;p27">
              <a:extLst>
                <a:ext uri="{FF2B5EF4-FFF2-40B4-BE49-F238E27FC236}">
                  <a16:creationId xmlns:a16="http://schemas.microsoft.com/office/drawing/2014/main" id="{756B86EB-BDC9-496F-9803-D692702A2F57}"/>
                </a:ext>
              </a:extLst>
            </p:cNvPr>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533;p27">
              <a:extLst>
                <a:ext uri="{FF2B5EF4-FFF2-40B4-BE49-F238E27FC236}">
                  <a16:creationId xmlns:a16="http://schemas.microsoft.com/office/drawing/2014/main" id="{81E796A1-5BC5-4F50-9C7F-FE67D512F613}"/>
                </a:ext>
              </a:extLst>
            </p:cNvPr>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534;p27">
              <a:extLst>
                <a:ext uri="{FF2B5EF4-FFF2-40B4-BE49-F238E27FC236}">
                  <a16:creationId xmlns:a16="http://schemas.microsoft.com/office/drawing/2014/main" id="{9A6AE7D0-D627-481B-A33D-812CA67904B9}"/>
                </a:ext>
              </a:extLst>
            </p:cNvPr>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535;p27">
              <a:extLst>
                <a:ext uri="{FF2B5EF4-FFF2-40B4-BE49-F238E27FC236}">
                  <a16:creationId xmlns:a16="http://schemas.microsoft.com/office/drawing/2014/main" id="{557306C8-242D-4DBA-8FB4-94849A3A1AFC}"/>
                </a:ext>
              </a:extLst>
            </p:cNvPr>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536;p27">
              <a:extLst>
                <a:ext uri="{FF2B5EF4-FFF2-40B4-BE49-F238E27FC236}">
                  <a16:creationId xmlns:a16="http://schemas.microsoft.com/office/drawing/2014/main" id="{37BD1422-08DB-40E3-9969-56CAB3BF27B8}"/>
                </a:ext>
              </a:extLst>
            </p:cNvPr>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537;p27">
              <a:extLst>
                <a:ext uri="{FF2B5EF4-FFF2-40B4-BE49-F238E27FC236}">
                  <a16:creationId xmlns:a16="http://schemas.microsoft.com/office/drawing/2014/main" id="{F8B6D48A-0D31-48F5-88FC-5D4331A434F5}"/>
                </a:ext>
              </a:extLst>
            </p:cNvPr>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538;p27">
              <a:extLst>
                <a:ext uri="{FF2B5EF4-FFF2-40B4-BE49-F238E27FC236}">
                  <a16:creationId xmlns:a16="http://schemas.microsoft.com/office/drawing/2014/main" id="{A451E4C8-67B5-4AB9-BC4B-F50ACFB56831}"/>
                </a:ext>
              </a:extLst>
            </p:cNvPr>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539;p27">
              <a:extLst>
                <a:ext uri="{FF2B5EF4-FFF2-40B4-BE49-F238E27FC236}">
                  <a16:creationId xmlns:a16="http://schemas.microsoft.com/office/drawing/2014/main" id="{90304A48-6E5B-4376-AE6F-9F45056E29BA}"/>
                </a:ext>
              </a:extLst>
            </p:cNvPr>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540;p27">
              <a:extLst>
                <a:ext uri="{FF2B5EF4-FFF2-40B4-BE49-F238E27FC236}">
                  <a16:creationId xmlns:a16="http://schemas.microsoft.com/office/drawing/2014/main" id="{D6204825-D4BE-488A-BAD7-A8F242BD5C95}"/>
                </a:ext>
              </a:extLst>
            </p:cNvPr>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541;p27">
              <a:extLst>
                <a:ext uri="{FF2B5EF4-FFF2-40B4-BE49-F238E27FC236}">
                  <a16:creationId xmlns:a16="http://schemas.microsoft.com/office/drawing/2014/main" id="{571064EF-0C69-47FB-9B3F-AB748AC09695}"/>
                </a:ext>
              </a:extLst>
            </p:cNvPr>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542;p27">
              <a:extLst>
                <a:ext uri="{FF2B5EF4-FFF2-40B4-BE49-F238E27FC236}">
                  <a16:creationId xmlns:a16="http://schemas.microsoft.com/office/drawing/2014/main" id="{AB9583F4-9E14-4948-B93B-30114C08478E}"/>
                </a:ext>
              </a:extLst>
            </p:cNvPr>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543;p27">
              <a:extLst>
                <a:ext uri="{FF2B5EF4-FFF2-40B4-BE49-F238E27FC236}">
                  <a16:creationId xmlns:a16="http://schemas.microsoft.com/office/drawing/2014/main" id="{38BAEA61-3FBB-46DD-BDFA-55BC2F3A01CB}"/>
                </a:ext>
              </a:extLst>
            </p:cNvPr>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544;p27">
              <a:extLst>
                <a:ext uri="{FF2B5EF4-FFF2-40B4-BE49-F238E27FC236}">
                  <a16:creationId xmlns:a16="http://schemas.microsoft.com/office/drawing/2014/main" id="{C0A4EDB6-62E1-4DFF-B62C-5E263E10B5DD}"/>
                </a:ext>
              </a:extLst>
            </p:cNvPr>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545;p27">
              <a:extLst>
                <a:ext uri="{FF2B5EF4-FFF2-40B4-BE49-F238E27FC236}">
                  <a16:creationId xmlns:a16="http://schemas.microsoft.com/office/drawing/2014/main" id="{A2251814-6D4A-43F9-9D21-F2924CF3BD4B}"/>
                </a:ext>
              </a:extLst>
            </p:cNvPr>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546;p27">
              <a:extLst>
                <a:ext uri="{FF2B5EF4-FFF2-40B4-BE49-F238E27FC236}">
                  <a16:creationId xmlns:a16="http://schemas.microsoft.com/office/drawing/2014/main" id="{9CAD2FF1-0C28-48DD-8631-EB60EBA18E7D}"/>
                </a:ext>
              </a:extLst>
            </p:cNvPr>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547;p27">
              <a:extLst>
                <a:ext uri="{FF2B5EF4-FFF2-40B4-BE49-F238E27FC236}">
                  <a16:creationId xmlns:a16="http://schemas.microsoft.com/office/drawing/2014/main" id="{A95F1797-8713-46FC-8BB5-6A9FC408FA82}"/>
                </a:ext>
              </a:extLst>
            </p:cNvPr>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548;p27">
              <a:extLst>
                <a:ext uri="{FF2B5EF4-FFF2-40B4-BE49-F238E27FC236}">
                  <a16:creationId xmlns:a16="http://schemas.microsoft.com/office/drawing/2014/main" id="{ED31FC63-D703-4B59-8884-B6B31AFA0B6F}"/>
                </a:ext>
              </a:extLst>
            </p:cNvPr>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549;p27">
              <a:extLst>
                <a:ext uri="{FF2B5EF4-FFF2-40B4-BE49-F238E27FC236}">
                  <a16:creationId xmlns:a16="http://schemas.microsoft.com/office/drawing/2014/main" id="{6933254A-2B66-4231-85FE-4A59FB922D9B}"/>
                </a:ext>
              </a:extLst>
            </p:cNvPr>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550;p27">
              <a:extLst>
                <a:ext uri="{FF2B5EF4-FFF2-40B4-BE49-F238E27FC236}">
                  <a16:creationId xmlns:a16="http://schemas.microsoft.com/office/drawing/2014/main" id="{D8572276-64CC-425D-A478-F43E1A7C7328}"/>
                </a:ext>
              </a:extLst>
            </p:cNvPr>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551;p27">
              <a:extLst>
                <a:ext uri="{FF2B5EF4-FFF2-40B4-BE49-F238E27FC236}">
                  <a16:creationId xmlns:a16="http://schemas.microsoft.com/office/drawing/2014/main" id="{EA446A83-B25D-4578-A366-F5EED8714B4A}"/>
                </a:ext>
              </a:extLst>
            </p:cNvPr>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552;p27">
              <a:extLst>
                <a:ext uri="{FF2B5EF4-FFF2-40B4-BE49-F238E27FC236}">
                  <a16:creationId xmlns:a16="http://schemas.microsoft.com/office/drawing/2014/main" id="{4B465406-CCEB-41F6-9969-AAFE60350B4F}"/>
                </a:ext>
              </a:extLst>
            </p:cNvPr>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553;p27">
              <a:extLst>
                <a:ext uri="{FF2B5EF4-FFF2-40B4-BE49-F238E27FC236}">
                  <a16:creationId xmlns:a16="http://schemas.microsoft.com/office/drawing/2014/main" id="{B07E5668-BE47-49D8-9F0D-CE8F181A746A}"/>
                </a:ext>
              </a:extLst>
            </p:cNvPr>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554;p27">
              <a:extLst>
                <a:ext uri="{FF2B5EF4-FFF2-40B4-BE49-F238E27FC236}">
                  <a16:creationId xmlns:a16="http://schemas.microsoft.com/office/drawing/2014/main" id="{98052098-82D0-4C42-8D07-08E76756DAA9}"/>
                </a:ext>
              </a:extLst>
            </p:cNvPr>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5" name="Google Shape;555;p27">
              <a:extLst>
                <a:ext uri="{FF2B5EF4-FFF2-40B4-BE49-F238E27FC236}">
                  <a16:creationId xmlns:a16="http://schemas.microsoft.com/office/drawing/2014/main" id="{DDCD966B-1DCF-45C6-988F-74F6AA004565}"/>
                </a:ext>
              </a:extLst>
            </p:cNvPr>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6" name="Google Shape;556;p27">
              <a:extLst>
                <a:ext uri="{FF2B5EF4-FFF2-40B4-BE49-F238E27FC236}">
                  <a16:creationId xmlns:a16="http://schemas.microsoft.com/office/drawing/2014/main" id="{32CB2EA9-2433-46C6-8B28-BB719B1E6FEF}"/>
                </a:ext>
              </a:extLst>
            </p:cNvPr>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7" name="Google Shape;557;p27">
              <a:extLst>
                <a:ext uri="{FF2B5EF4-FFF2-40B4-BE49-F238E27FC236}">
                  <a16:creationId xmlns:a16="http://schemas.microsoft.com/office/drawing/2014/main" id="{F8C8A1F7-9E5D-43E5-A185-E58EA3A619AA}"/>
                </a:ext>
              </a:extLst>
            </p:cNvPr>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558;p27">
              <a:extLst>
                <a:ext uri="{FF2B5EF4-FFF2-40B4-BE49-F238E27FC236}">
                  <a16:creationId xmlns:a16="http://schemas.microsoft.com/office/drawing/2014/main" id="{3150328E-E438-446D-913A-0E053202E519}"/>
                </a:ext>
              </a:extLst>
            </p:cNvPr>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559;p27">
              <a:extLst>
                <a:ext uri="{FF2B5EF4-FFF2-40B4-BE49-F238E27FC236}">
                  <a16:creationId xmlns:a16="http://schemas.microsoft.com/office/drawing/2014/main" id="{4E49B5C9-9DBF-4C87-9D7B-889A3BE664DE}"/>
                </a:ext>
              </a:extLst>
            </p:cNvPr>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560;p27">
              <a:extLst>
                <a:ext uri="{FF2B5EF4-FFF2-40B4-BE49-F238E27FC236}">
                  <a16:creationId xmlns:a16="http://schemas.microsoft.com/office/drawing/2014/main" id="{B44B5DFA-7D80-4F1A-AE03-8FEAACEF2203}"/>
                </a:ext>
              </a:extLst>
            </p:cNvPr>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561;p27">
              <a:extLst>
                <a:ext uri="{FF2B5EF4-FFF2-40B4-BE49-F238E27FC236}">
                  <a16:creationId xmlns:a16="http://schemas.microsoft.com/office/drawing/2014/main" id="{D082B021-A386-43D4-99F1-601F9858A307}"/>
                </a:ext>
              </a:extLst>
            </p:cNvPr>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562;p27">
              <a:extLst>
                <a:ext uri="{FF2B5EF4-FFF2-40B4-BE49-F238E27FC236}">
                  <a16:creationId xmlns:a16="http://schemas.microsoft.com/office/drawing/2014/main" id="{AADD5680-A88B-4DB2-AB44-BE0289A3526C}"/>
                </a:ext>
              </a:extLst>
            </p:cNvPr>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563;p27">
              <a:extLst>
                <a:ext uri="{FF2B5EF4-FFF2-40B4-BE49-F238E27FC236}">
                  <a16:creationId xmlns:a16="http://schemas.microsoft.com/office/drawing/2014/main" id="{8C0C76F0-1988-4F6C-B1A7-6BB1F602D357}"/>
                </a:ext>
              </a:extLst>
            </p:cNvPr>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564;p27">
              <a:extLst>
                <a:ext uri="{FF2B5EF4-FFF2-40B4-BE49-F238E27FC236}">
                  <a16:creationId xmlns:a16="http://schemas.microsoft.com/office/drawing/2014/main" id="{D46CBBA8-F2A2-4830-919D-D6ACE170B776}"/>
                </a:ext>
              </a:extLst>
            </p:cNvPr>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565;p27">
              <a:extLst>
                <a:ext uri="{FF2B5EF4-FFF2-40B4-BE49-F238E27FC236}">
                  <a16:creationId xmlns:a16="http://schemas.microsoft.com/office/drawing/2014/main" id="{69E3D7B6-EC35-43DC-AE4B-2A815F0F7DB6}"/>
                </a:ext>
              </a:extLst>
            </p:cNvPr>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566;p27">
              <a:extLst>
                <a:ext uri="{FF2B5EF4-FFF2-40B4-BE49-F238E27FC236}">
                  <a16:creationId xmlns:a16="http://schemas.microsoft.com/office/drawing/2014/main" id="{695748A1-FD99-49B2-B64C-0CBCF95652DF}"/>
                </a:ext>
              </a:extLst>
            </p:cNvPr>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567;p27">
              <a:extLst>
                <a:ext uri="{FF2B5EF4-FFF2-40B4-BE49-F238E27FC236}">
                  <a16:creationId xmlns:a16="http://schemas.microsoft.com/office/drawing/2014/main" id="{B8EF1B35-EC9B-4BDF-94AC-D722F926DD8B}"/>
                </a:ext>
              </a:extLst>
            </p:cNvPr>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568;p27">
              <a:extLst>
                <a:ext uri="{FF2B5EF4-FFF2-40B4-BE49-F238E27FC236}">
                  <a16:creationId xmlns:a16="http://schemas.microsoft.com/office/drawing/2014/main" id="{437A574E-5D46-4B2D-B081-522030A64E3F}"/>
                </a:ext>
              </a:extLst>
            </p:cNvPr>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569;p27">
              <a:extLst>
                <a:ext uri="{FF2B5EF4-FFF2-40B4-BE49-F238E27FC236}">
                  <a16:creationId xmlns:a16="http://schemas.microsoft.com/office/drawing/2014/main" id="{0B5EFB62-EEA1-4785-ADCF-50D9C22552BF}"/>
                </a:ext>
              </a:extLst>
            </p:cNvPr>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570;p27">
              <a:extLst>
                <a:ext uri="{FF2B5EF4-FFF2-40B4-BE49-F238E27FC236}">
                  <a16:creationId xmlns:a16="http://schemas.microsoft.com/office/drawing/2014/main" id="{1D80BD4C-514B-4C3F-9044-4B92E1B038C3}"/>
                </a:ext>
              </a:extLst>
            </p:cNvPr>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51" name="Google Shape;571;p27">
              <a:extLst>
                <a:ext uri="{FF2B5EF4-FFF2-40B4-BE49-F238E27FC236}">
                  <a16:creationId xmlns:a16="http://schemas.microsoft.com/office/drawing/2014/main" id="{46BE8CA5-CDE1-4274-918B-09322F831DB0}"/>
                </a:ext>
              </a:extLst>
            </p:cNvPr>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52" name="Google Shape;572;p27">
              <a:extLst>
                <a:ext uri="{FF2B5EF4-FFF2-40B4-BE49-F238E27FC236}">
                  <a16:creationId xmlns:a16="http://schemas.microsoft.com/office/drawing/2014/main" id="{B70FF2C3-E679-4C50-9037-629C23F46791}"/>
                </a:ext>
              </a:extLst>
            </p:cNvPr>
            <p:cNvGrpSpPr/>
            <p:nvPr/>
          </p:nvGrpSpPr>
          <p:grpSpPr>
            <a:xfrm>
              <a:off x="3041664" y="5111577"/>
              <a:ext cx="320455" cy="156580"/>
              <a:chOff x="2774143" y="4536556"/>
              <a:chExt cx="320455" cy="156580"/>
            </a:xfrm>
          </p:grpSpPr>
          <p:sp>
            <p:nvSpPr>
              <p:cNvPr id="256" name="Google Shape;573;p27">
                <a:extLst>
                  <a:ext uri="{FF2B5EF4-FFF2-40B4-BE49-F238E27FC236}">
                    <a16:creationId xmlns:a16="http://schemas.microsoft.com/office/drawing/2014/main" id="{1120E790-167B-44C9-ABF2-B9A6CC919A9C}"/>
                  </a:ext>
                </a:extLst>
              </p:cNvPr>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574;p27">
                <a:extLst>
                  <a:ext uri="{FF2B5EF4-FFF2-40B4-BE49-F238E27FC236}">
                    <a16:creationId xmlns:a16="http://schemas.microsoft.com/office/drawing/2014/main" id="{88A7C46A-1524-4E67-88DD-E496954265FE}"/>
                  </a:ext>
                </a:extLst>
              </p:cNvPr>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575;p27">
                <a:extLst>
                  <a:ext uri="{FF2B5EF4-FFF2-40B4-BE49-F238E27FC236}">
                    <a16:creationId xmlns:a16="http://schemas.microsoft.com/office/drawing/2014/main" id="{BADDB4E0-619F-41C3-9B5E-847A331F9A0D}"/>
                  </a:ext>
                </a:extLst>
              </p:cNvPr>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3" name="Google Shape;576;p27">
              <a:extLst>
                <a:ext uri="{FF2B5EF4-FFF2-40B4-BE49-F238E27FC236}">
                  <a16:creationId xmlns:a16="http://schemas.microsoft.com/office/drawing/2014/main" id="{50ED4864-BADE-4436-8E46-6281E44C4D4E}"/>
                </a:ext>
              </a:extLst>
            </p:cNvPr>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5" name="Google Shape;578;p27">
            <a:extLst>
              <a:ext uri="{FF2B5EF4-FFF2-40B4-BE49-F238E27FC236}">
                <a16:creationId xmlns:a16="http://schemas.microsoft.com/office/drawing/2014/main" id="{27AAD147-CCE9-43EB-8C97-269689984BB9}"/>
              </a:ext>
            </a:extLst>
          </p:cNvPr>
          <p:cNvSpPr/>
          <p:nvPr/>
        </p:nvSpPr>
        <p:spPr>
          <a:xfrm>
            <a:off x="3307963" y="6418006"/>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 name="Group 1">
            <a:extLst>
              <a:ext uri="{FF2B5EF4-FFF2-40B4-BE49-F238E27FC236}">
                <a16:creationId xmlns:a16="http://schemas.microsoft.com/office/drawing/2014/main" id="{F72B040B-9D26-4535-81AC-224AA70D44B5}"/>
              </a:ext>
            </a:extLst>
          </p:cNvPr>
          <p:cNvGrpSpPr/>
          <p:nvPr userDrawn="1"/>
        </p:nvGrpSpPr>
        <p:grpSpPr>
          <a:xfrm>
            <a:off x="1524305" y="5626811"/>
            <a:ext cx="9320239" cy="1231195"/>
            <a:chOff x="1524301" y="5626805"/>
            <a:chExt cx="9320239" cy="1231195"/>
          </a:xfrm>
        </p:grpSpPr>
        <p:sp>
          <p:nvSpPr>
            <p:cNvPr id="254" name="Google Shape;577;p27">
              <a:extLst>
                <a:ext uri="{FF2B5EF4-FFF2-40B4-BE49-F238E27FC236}">
                  <a16:creationId xmlns:a16="http://schemas.microsoft.com/office/drawing/2014/main" id="{1F1FE917-12C4-4F03-BFC9-63C483556F98}"/>
                </a:ext>
              </a:extLst>
            </p:cNvPr>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85" name="Google Shape;579;p27">
              <a:extLst>
                <a:ext uri="{FF2B5EF4-FFF2-40B4-BE49-F238E27FC236}">
                  <a16:creationId xmlns:a16="http://schemas.microsoft.com/office/drawing/2014/main" id="{F0A4A0F2-3BA1-43AA-88EB-3A3835904711}"/>
                </a:ext>
              </a:extLst>
            </p:cNvPr>
            <p:cNvGrpSpPr/>
            <p:nvPr userDrawn="1"/>
          </p:nvGrpSpPr>
          <p:grpSpPr>
            <a:xfrm>
              <a:off x="1524301" y="5626805"/>
              <a:ext cx="9320239" cy="1231195"/>
              <a:chOff x="929285" y="5051507"/>
              <a:chExt cx="7315206" cy="1231195"/>
            </a:xfrm>
          </p:grpSpPr>
          <p:sp>
            <p:nvSpPr>
              <p:cNvPr id="286" name="Google Shape;580;p27">
                <a:extLst>
                  <a:ext uri="{FF2B5EF4-FFF2-40B4-BE49-F238E27FC236}">
                    <a16:creationId xmlns:a16="http://schemas.microsoft.com/office/drawing/2014/main" id="{41EFCC98-A095-43FA-9417-A6F1AEA0054D}"/>
                  </a:ext>
                </a:extLst>
              </p:cNvPr>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581;p27">
                <a:extLst>
                  <a:ext uri="{FF2B5EF4-FFF2-40B4-BE49-F238E27FC236}">
                    <a16:creationId xmlns:a16="http://schemas.microsoft.com/office/drawing/2014/main" id="{D7EF2A30-CDEB-4316-B82F-97D3363F3C90}"/>
                  </a:ext>
                </a:extLst>
              </p:cNvPr>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582;p27">
                <a:extLst>
                  <a:ext uri="{FF2B5EF4-FFF2-40B4-BE49-F238E27FC236}">
                    <a16:creationId xmlns:a16="http://schemas.microsoft.com/office/drawing/2014/main" id="{66FDB582-0AAC-4537-A858-44B9EF57CE38}"/>
                  </a:ext>
                </a:extLst>
              </p:cNvPr>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9" name="Google Shape;583;p27">
                <a:extLst>
                  <a:ext uri="{FF2B5EF4-FFF2-40B4-BE49-F238E27FC236}">
                    <a16:creationId xmlns:a16="http://schemas.microsoft.com/office/drawing/2014/main" id="{AF50AB12-F2CA-445B-94F4-44131992E871}"/>
                  </a:ext>
                </a:extLst>
              </p:cNvPr>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584;p27">
                <a:extLst>
                  <a:ext uri="{FF2B5EF4-FFF2-40B4-BE49-F238E27FC236}">
                    <a16:creationId xmlns:a16="http://schemas.microsoft.com/office/drawing/2014/main" id="{1AF2C5CE-3EDE-4127-8D0F-59AB322B7B55}"/>
                  </a:ext>
                </a:extLst>
              </p:cNvPr>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585;p27">
                <a:extLst>
                  <a:ext uri="{FF2B5EF4-FFF2-40B4-BE49-F238E27FC236}">
                    <a16:creationId xmlns:a16="http://schemas.microsoft.com/office/drawing/2014/main" id="{ED751F2E-938C-441D-80EA-F8BB05A93F91}"/>
                  </a:ext>
                </a:extLst>
              </p:cNvPr>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Tree>
    <p:extLst>
      <p:ext uri="{BB962C8B-B14F-4D97-AF65-F5344CB8AC3E}">
        <p14:creationId xmlns:p14="http://schemas.microsoft.com/office/powerpoint/2010/main" val="185815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30"/>
                                        </p:tgtEl>
                                      </p:cBhvr>
                                      <p:by x="150000" y="150000"/>
                                    </p:animScale>
                                  </p:childTnLst>
                                </p:cTn>
                              </p:par>
                              <p:par>
                                <p:cTn id="7" presetID="6" presetClass="emph" presetSubtype="0" repeatCount="indefinite" fill="hold" nodeType="withEffect">
                                  <p:stCondLst>
                                    <p:cond delay="0"/>
                                  </p:stCondLst>
                                  <p:childTnLst>
                                    <p:animScale>
                                      <p:cBhvr>
                                        <p:cTn id="8" dur="1000" fill="hold"/>
                                        <p:tgtEl>
                                          <p:spTgt spid="49"/>
                                        </p:tgtEl>
                                      </p:cBhvr>
                                      <p:by x="150000" y="150000"/>
                                    </p:animScale>
                                  </p:childTnLst>
                                </p:cTn>
                              </p:par>
                              <p:par>
                                <p:cTn id="9" presetID="6" presetClass="emph" presetSubtype="0" repeatCount="indefinite" fill="hold" grpId="0" nodeType="withEffect">
                                  <p:stCondLst>
                                    <p:cond delay="0"/>
                                  </p:stCondLst>
                                  <p:childTnLst>
                                    <p:animScale>
                                      <p:cBhvr>
                                        <p:cTn id="10" dur="1000" fill="hold"/>
                                        <p:tgtEl>
                                          <p:spTgt spid="4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33"/>
                                        </p:tgtEl>
                                      </p:cBhvr>
                                      <p:by x="150000" y="150000"/>
                                    </p:animScale>
                                  </p:childTnLst>
                                </p:cTn>
                              </p:par>
                              <p:par>
                                <p:cTn id="13" presetID="6" presetClass="emph" presetSubtype="0" repeatCount="indefinite" fill="hold" nodeType="withEffect">
                                  <p:stCondLst>
                                    <p:cond delay="0"/>
                                  </p:stCondLst>
                                  <p:childTnLst>
                                    <p:animScale>
                                      <p:cBhvr>
                                        <p:cTn id="14" dur="1000" fill="hold"/>
                                        <p:tgtEl>
                                          <p:spTgt spid="44"/>
                                        </p:tgtEl>
                                      </p:cBhvr>
                                      <p:by x="150000" y="150000"/>
                                    </p:animScale>
                                  </p:childTnLst>
                                </p:cTn>
                              </p:par>
                              <p:par>
                                <p:cTn id="15" presetID="6" presetClass="emph" presetSubtype="0" repeatCount="indefinite" fill="hold" grpId="0" nodeType="withEffect">
                                  <p:stCondLst>
                                    <p:cond delay="0"/>
                                  </p:stCondLst>
                                  <p:childTnLst>
                                    <p:animScale>
                                      <p:cBhvr>
                                        <p:cTn id="16" dur="1000" fill="hold"/>
                                        <p:tgtEl>
                                          <p:spTgt spid="48"/>
                                        </p:tgtEl>
                                      </p:cBhvr>
                                      <p:by x="150000" y="150000"/>
                                    </p:animScale>
                                  </p:childTnLst>
                                </p:cTn>
                              </p:par>
                              <p:par>
                                <p:cTn id="17" presetID="2" presetClass="entr" presetSubtype="4" fill="hold"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fill="hold" nodeType="afterEffect">
                                  <p:stCondLst>
                                    <p:cond delay="0"/>
                                  </p:stCondLst>
                                  <p:childTnLst>
                                    <p:set>
                                      <p:cBhvr>
                                        <p:cTn id="23" dur="1" fill="hold">
                                          <p:stCondLst>
                                            <p:cond delay="0"/>
                                          </p:stCondLst>
                                        </p:cTn>
                                        <p:tgtEl>
                                          <p:spTgt spid="292"/>
                                        </p:tgtEl>
                                        <p:attrNameLst>
                                          <p:attrName>style.visibility</p:attrName>
                                        </p:attrNameLst>
                                      </p:cBhvr>
                                      <p:to>
                                        <p:strVal val="visible"/>
                                      </p:to>
                                    </p:set>
                                    <p:anim calcmode="lin" valueType="num">
                                      <p:cBhvr additive="base">
                                        <p:cTn id="24" dur="500" fill="hold"/>
                                        <p:tgtEl>
                                          <p:spTgt spid="292"/>
                                        </p:tgtEl>
                                        <p:attrNameLst>
                                          <p:attrName>ppt_x</p:attrName>
                                        </p:attrNameLst>
                                      </p:cBhvr>
                                      <p:tavLst>
                                        <p:tav tm="0">
                                          <p:val>
                                            <p:strVal val="0-#ppt_w/2"/>
                                          </p:val>
                                        </p:tav>
                                        <p:tav tm="100000">
                                          <p:val>
                                            <p:strVal val="#ppt_x"/>
                                          </p:val>
                                        </p:tav>
                                      </p:tavLst>
                                    </p:anim>
                                    <p:anim calcmode="lin" valueType="num">
                                      <p:cBhvr additive="base">
                                        <p:cTn id="25" dur="500" fill="hold"/>
                                        <p:tgtEl>
                                          <p:spTgt spid="292"/>
                                        </p:tgtEl>
                                        <p:attrNameLst>
                                          <p:attrName>ppt_y</p:attrName>
                                        </p:attrNameLst>
                                      </p:cBhvr>
                                      <p:tavLst>
                                        <p:tav tm="0">
                                          <p:val>
                                            <p:strVal val="#ppt_y"/>
                                          </p:val>
                                        </p:tav>
                                        <p:tav tm="100000">
                                          <p:val>
                                            <p:strVal val="#ppt_y"/>
                                          </p:val>
                                        </p:tav>
                                      </p:tavLst>
                                    </p:anim>
                                  </p:childTnLst>
                                </p:cTn>
                              </p:par>
                            </p:childTnLst>
                          </p:cTn>
                        </p:par>
                        <p:par>
                          <p:cTn id="26" fill="hold">
                            <p:stCondLst>
                              <p:cond delay="1500"/>
                            </p:stCondLst>
                            <p:childTnLst>
                              <p:par>
                                <p:cTn id="27" presetID="2" presetClass="entr" presetSubtype="2" fill="hold" nodeType="afterEffect">
                                  <p:stCondLst>
                                    <p:cond delay="0"/>
                                  </p:stCondLst>
                                  <p:childTnLst>
                                    <p:set>
                                      <p:cBhvr>
                                        <p:cTn id="28" dur="1" fill="hold">
                                          <p:stCondLst>
                                            <p:cond delay="0"/>
                                          </p:stCondLst>
                                        </p:cTn>
                                        <p:tgtEl>
                                          <p:spTgt spid="153"/>
                                        </p:tgtEl>
                                        <p:attrNameLst>
                                          <p:attrName>style.visibility</p:attrName>
                                        </p:attrNameLst>
                                      </p:cBhvr>
                                      <p:to>
                                        <p:strVal val="visible"/>
                                      </p:to>
                                    </p:set>
                                    <p:anim calcmode="lin" valueType="num">
                                      <p:cBhvr additive="base">
                                        <p:cTn id="29" dur="500" fill="hold"/>
                                        <p:tgtEl>
                                          <p:spTgt spid="153"/>
                                        </p:tgtEl>
                                        <p:attrNameLst>
                                          <p:attrName>ppt_x</p:attrName>
                                        </p:attrNameLst>
                                      </p:cBhvr>
                                      <p:tavLst>
                                        <p:tav tm="0">
                                          <p:val>
                                            <p:strVal val="1+#ppt_w/2"/>
                                          </p:val>
                                        </p:tav>
                                        <p:tav tm="100000">
                                          <p:val>
                                            <p:strVal val="#ppt_x"/>
                                          </p:val>
                                        </p:tav>
                                      </p:tavLst>
                                    </p:anim>
                                    <p:anim calcmode="lin" valueType="num">
                                      <p:cBhvr additive="base">
                                        <p:cTn id="30" dur="500" fill="hold"/>
                                        <p:tgtEl>
                                          <p:spTgt spid="153"/>
                                        </p:tgtEl>
                                        <p:attrNameLst>
                                          <p:attrName>ppt_y</p:attrName>
                                        </p:attrNameLst>
                                      </p:cBhvr>
                                      <p:tavLst>
                                        <p:tav tm="0">
                                          <p:val>
                                            <p:strVal val="#ppt_y"/>
                                          </p:val>
                                        </p:tav>
                                        <p:tav tm="100000">
                                          <p:val>
                                            <p:strVal val="#ppt_y"/>
                                          </p:val>
                                        </p:tav>
                                      </p:tavLst>
                                    </p:anim>
                                  </p:childTnLst>
                                </p:cTn>
                              </p:par>
                            </p:childTnLst>
                          </p:cTn>
                        </p:par>
                        <p:par>
                          <p:cTn id="31" fill="hold">
                            <p:stCondLst>
                              <p:cond delay="2000"/>
                            </p:stCondLst>
                            <p:childTnLst>
                              <p:par>
                                <p:cTn id="32" presetID="10" presetClass="entr" presetSubtype="0" fill="hold" nodeType="afterEffect">
                                  <p:stCondLst>
                                    <p:cond delay="0"/>
                                  </p:stCondLst>
                                  <p:childTnLst>
                                    <p:set>
                                      <p:cBhvr>
                                        <p:cTn id="33" dur="1" fill="hold">
                                          <p:stCondLst>
                                            <p:cond delay="0"/>
                                          </p:stCondLst>
                                        </p:cTn>
                                        <p:tgtEl>
                                          <p:spTgt spid="147"/>
                                        </p:tgtEl>
                                        <p:attrNameLst>
                                          <p:attrName>style.visibility</p:attrName>
                                        </p:attrNameLst>
                                      </p:cBhvr>
                                      <p:to>
                                        <p:strVal val="visible"/>
                                      </p:to>
                                    </p:set>
                                    <p:animEffect transition="in" filter="fade">
                                      <p:cBhvr>
                                        <p:cTn id="34" dur="5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Title and Content">
    <p:bg>
      <p:bgPr>
        <a:solidFill>
          <a:schemeClr val="accent3">
            <a:lumMod val="50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100" name="Google Shape;211;p3">
            <a:extLst>
              <a:ext uri="{FF2B5EF4-FFF2-40B4-BE49-F238E27FC236}">
                <a16:creationId xmlns:a16="http://schemas.microsoft.com/office/drawing/2014/main" id="{3EE8E1EA-42BA-40F4-91B8-92E720E0C7B3}"/>
              </a:ext>
            </a:extLst>
          </p:cNvPr>
          <p:cNvGrpSpPr/>
          <p:nvPr userDrawn="1"/>
        </p:nvGrpSpPr>
        <p:grpSpPr>
          <a:xfrm>
            <a:off x="1030177" y="1581350"/>
            <a:ext cx="444275" cy="398525"/>
            <a:chOff x="2495125" y="2142250"/>
            <a:chExt cx="444275" cy="398525"/>
          </a:xfrm>
        </p:grpSpPr>
        <p:sp>
          <p:nvSpPr>
            <p:cNvPr id="101" name="Google Shape;212;p3">
              <a:extLst>
                <a:ext uri="{FF2B5EF4-FFF2-40B4-BE49-F238E27FC236}">
                  <a16:creationId xmlns:a16="http://schemas.microsoft.com/office/drawing/2014/main" id="{535446D6-A2F2-4960-9F20-4FD2FC844655}"/>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02" name="Google Shape;213;p3">
              <a:extLst>
                <a:ext uri="{FF2B5EF4-FFF2-40B4-BE49-F238E27FC236}">
                  <a16:creationId xmlns:a16="http://schemas.microsoft.com/office/drawing/2014/main" id="{E3877D8C-8D49-48AE-983D-46B3D4C316A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03" name="Google Shape;214;p3">
            <a:extLst>
              <a:ext uri="{FF2B5EF4-FFF2-40B4-BE49-F238E27FC236}">
                <a16:creationId xmlns:a16="http://schemas.microsoft.com/office/drawing/2014/main" id="{6B26BBFF-8A4A-4D77-8E20-7565D314876E}"/>
              </a:ext>
            </a:extLst>
          </p:cNvPr>
          <p:cNvGrpSpPr/>
          <p:nvPr userDrawn="1"/>
        </p:nvGrpSpPr>
        <p:grpSpPr>
          <a:xfrm>
            <a:off x="10561111" y="5038647"/>
            <a:ext cx="291375" cy="281375"/>
            <a:chOff x="3243875" y="2372825"/>
            <a:chExt cx="291375" cy="281375"/>
          </a:xfrm>
        </p:grpSpPr>
        <p:sp>
          <p:nvSpPr>
            <p:cNvPr id="104" name="Google Shape;215;p3">
              <a:extLst>
                <a:ext uri="{FF2B5EF4-FFF2-40B4-BE49-F238E27FC236}">
                  <a16:creationId xmlns:a16="http://schemas.microsoft.com/office/drawing/2014/main" id="{5905416B-3780-49A3-85AC-E7AB8A365E53}"/>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216;p3">
              <a:extLst>
                <a:ext uri="{FF2B5EF4-FFF2-40B4-BE49-F238E27FC236}">
                  <a16:creationId xmlns:a16="http://schemas.microsoft.com/office/drawing/2014/main" id="{B31BA3B0-0DA2-4CD9-AB3D-C2DF62186FC9}"/>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217;p3">
              <a:extLst>
                <a:ext uri="{FF2B5EF4-FFF2-40B4-BE49-F238E27FC236}">
                  <a16:creationId xmlns:a16="http://schemas.microsoft.com/office/drawing/2014/main" id="{367F9544-3ED4-4D1E-8702-43837309CF8C}"/>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218;p3">
              <a:extLst>
                <a:ext uri="{FF2B5EF4-FFF2-40B4-BE49-F238E27FC236}">
                  <a16:creationId xmlns:a16="http://schemas.microsoft.com/office/drawing/2014/main" id="{8C773ACC-4F47-4265-AF08-3AAA1BA820F1}"/>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219;p3">
              <a:extLst>
                <a:ext uri="{FF2B5EF4-FFF2-40B4-BE49-F238E27FC236}">
                  <a16:creationId xmlns:a16="http://schemas.microsoft.com/office/drawing/2014/main" id="{1E75251D-8191-4F83-B19D-C278B5C567D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220;p3">
              <a:extLst>
                <a:ext uri="{FF2B5EF4-FFF2-40B4-BE49-F238E27FC236}">
                  <a16:creationId xmlns:a16="http://schemas.microsoft.com/office/drawing/2014/main" id="{CD244239-4494-4523-A92A-04BBF5524A6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221;p3">
              <a:extLst>
                <a:ext uri="{FF2B5EF4-FFF2-40B4-BE49-F238E27FC236}">
                  <a16:creationId xmlns:a16="http://schemas.microsoft.com/office/drawing/2014/main" id="{C8D2A7B8-8AEC-4A7B-A85D-C49CFD031893}"/>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1" name="Google Shape;222;p3">
              <a:extLst>
                <a:ext uri="{FF2B5EF4-FFF2-40B4-BE49-F238E27FC236}">
                  <a16:creationId xmlns:a16="http://schemas.microsoft.com/office/drawing/2014/main" id="{1BEBBF71-61D7-45D6-BB70-B4B6FDBF84CF}"/>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223;p3">
              <a:extLst>
                <a:ext uri="{FF2B5EF4-FFF2-40B4-BE49-F238E27FC236}">
                  <a16:creationId xmlns:a16="http://schemas.microsoft.com/office/drawing/2014/main" id="{1C8DD35C-E26B-4702-B102-151D077CFA0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224;p3">
              <a:extLst>
                <a:ext uri="{FF2B5EF4-FFF2-40B4-BE49-F238E27FC236}">
                  <a16:creationId xmlns:a16="http://schemas.microsoft.com/office/drawing/2014/main" id="{FAEA3EBF-3AF4-48CF-B780-2C24192864A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14" name="Google Shape;225;p3">
            <a:extLst>
              <a:ext uri="{FF2B5EF4-FFF2-40B4-BE49-F238E27FC236}">
                <a16:creationId xmlns:a16="http://schemas.microsoft.com/office/drawing/2014/main" id="{8349EE9D-865C-4187-8F2A-C8D67A315C95}"/>
              </a:ext>
            </a:extLst>
          </p:cNvPr>
          <p:cNvGrpSpPr/>
          <p:nvPr userDrawn="1"/>
        </p:nvGrpSpPr>
        <p:grpSpPr>
          <a:xfrm>
            <a:off x="10778557" y="714866"/>
            <a:ext cx="166675" cy="168575"/>
            <a:chOff x="4954425" y="2036375"/>
            <a:chExt cx="166675" cy="168575"/>
          </a:xfrm>
        </p:grpSpPr>
        <p:sp>
          <p:nvSpPr>
            <p:cNvPr id="115" name="Google Shape;226;p3">
              <a:extLst>
                <a:ext uri="{FF2B5EF4-FFF2-40B4-BE49-F238E27FC236}">
                  <a16:creationId xmlns:a16="http://schemas.microsoft.com/office/drawing/2014/main" id="{C3E893B2-B741-45D1-AA70-EFBF2C1CCB32}"/>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227;p3">
              <a:extLst>
                <a:ext uri="{FF2B5EF4-FFF2-40B4-BE49-F238E27FC236}">
                  <a16:creationId xmlns:a16="http://schemas.microsoft.com/office/drawing/2014/main" id="{4806DF11-E7A6-4BCA-864C-D4BB12AF1B7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17" name="Google Shape;228;p3">
            <a:extLst>
              <a:ext uri="{FF2B5EF4-FFF2-40B4-BE49-F238E27FC236}">
                <a16:creationId xmlns:a16="http://schemas.microsoft.com/office/drawing/2014/main" id="{DE8A01B2-77F0-42CA-BCD0-4D9A98E4E84B}"/>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229;p3">
            <a:extLst>
              <a:ext uri="{FF2B5EF4-FFF2-40B4-BE49-F238E27FC236}">
                <a16:creationId xmlns:a16="http://schemas.microsoft.com/office/drawing/2014/main" id="{040941FA-39DE-4897-9957-4F8E125A8F2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9" name="Google Shape;230;p3">
            <a:extLst>
              <a:ext uri="{FF2B5EF4-FFF2-40B4-BE49-F238E27FC236}">
                <a16:creationId xmlns:a16="http://schemas.microsoft.com/office/drawing/2014/main" id="{39E1EAF3-ED4F-4E40-A591-87F74A538B8E}"/>
              </a:ext>
            </a:extLst>
          </p:cNvPr>
          <p:cNvGrpSpPr/>
          <p:nvPr userDrawn="1"/>
        </p:nvGrpSpPr>
        <p:grpSpPr>
          <a:xfrm>
            <a:off x="1274797" y="5541501"/>
            <a:ext cx="166675" cy="168575"/>
            <a:chOff x="4954425" y="2036375"/>
            <a:chExt cx="166675" cy="168575"/>
          </a:xfrm>
        </p:grpSpPr>
        <p:sp>
          <p:nvSpPr>
            <p:cNvPr id="120" name="Google Shape;231;p3">
              <a:extLst>
                <a:ext uri="{FF2B5EF4-FFF2-40B4-BE49-F238E27FC236}">
                  <a16:creationId xmlns:a16="http://schemas.microsoft.com/office/drawing/2014/main" id="{637B9622-5D72-4988-A025-9DDD451CEE6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232;p3">
              <a:extLst>
                <a:ext uri="{FF2B5EF4-FFF2-40B4-BE49-F238E27FC236}">
                  <a16:creationId xmlns:a16="http://schemas.microsoft.com/office/drawing/2014/main" id="{90AFE972-DB48-45E9-9EE9-E273CE0A3941}"/>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2" name="Google Shape;769;p31">
            <a:extLst>
              <a:ext uri="{FF2B5EF4-FFF2-40B4-BE49-F238E27FC236}">
                <a16:creationId xmlns:a16="http://schemas.microsoft.com/office/drawing/2014/main" id="{9BC6E0ED-AB1D-4836-B4E8-0379D97072CC}"/>
              </a:ext>
            </a:extLst>
          </p:cNvPr>
          <p:cNvGrpSpPr/>
          <p:nvPr userDrawn="1"/>
        </p:nvGrpSpPr>
        <p:grpSpPr>
          <a:xfrm>
            <a:off x="2548293" y="3588086"/>
            <a:ext cx="2599447" cy="2521829"/>
            <a:chOff x="5641385" y="2381306"/>
            <a:chExt cx="2599446" cy="2521829"/>
          </a:xfrm>
        </p:grpSpPr>
        <p:sp>
          <p:nvSpPr>
            <p:cNvPr id="123" name="Google Shape;770;p31">
              <a:extLst>
                <a:ext uri="{FF2B5EF4-FFF2-40B4-BE49-F238E27FC236}">
                  <a16:creationId xmlns:a16="http://schemas.microsoft.com/office/drawing/2014/main" id="{54FBC327-7229-4E48-B70D-221E3B4ABBD6}"/>
                </a:ext>
              </a:extLst>
            </p:cNvPr>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24" name="Google Shape;771;p31">
              <a:extLst>
                <a:ext uri="{FF2B5EF4-FFF2-40B4-BE49-F238E27FC236}">
                  <a16:creationId xmlns:a16="http://schemas.microsoft.com/office/drawing/2014/main" id="{735A0EF3-CD49-4849-A6D0-53FADD84C85D}"/>
                </a:ext>
              </a:extLst>
            </p:cNvPr>
            <p:cNvGrpSpPr/>
            <p:nvPr/>
          </p:nvGrpSpPr>
          <p:grpSpPr>
            <a:xfrm flipH="1">
              <a:off x="6793275" y="3690844"/>
              <a:ext cx="1447557" cy="1002468"/>
              <a:chOff x="4799733" y="3457797"/>
              <a:chExt cx="2301388" cy="1593766"/>
            </a:xfrm>
          </p:grpSpPr>
          <p:sp>
            <p:nvSpPr>
              <p:cNvPr id="179" name="Google Shape;772;p31">
                <a:extLst>
                  <a:ext uri="{FF2B5EF4-FFF2-40B4-BE49-F238E27FC236}">
                    <a16:creationId xmlns:a16="http://schemas.microsoft.com/office/drawing/2014/main" id="{F854EEEE-60A7-4C8E-8953-E8769EEC5813}"/>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773;p31">
                <a:extLst>
                  <a:ext uri="{FF2B5EF4-FFF2-40B4-BE49-F238E27FC236}">
                    <a16:creationId xmlns:a16="http://schemas.microsoft.com/office/drawing/2014/main" id="{3A64CB13-0C6D-4353-9509-7D271A41CDF4}"/>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774;p31">
                <a:extLst>
                  <a:ext uri="{FF2B5EF4-FFF2-40B4-BE49-F238E27FC236}">
                    <a16:creationId xmlns:a16="http://schemas.microsoft.com/office/drawing/2014/main" id="{CA6E3753-A1B1-4953-8CA7-64699041E7E4}"/>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775;p31">
                <a:extLst>
                  <a:ext uri="{FF2B5EF4-FFF2-40B4-BE49-F238E27FC236}">
                    <a16:creationId xmlns:a16="http://schemas.microsoft.com/office/drawing/2014/main" id="{3E292DF2-70CE-4152-8475-FBB7C5053487}"/>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776;p31">
                <a:extLst>
                  <a:ext uri="{FF2B5EF4-FFF2-40B4-BE49-F238E27FC236}">
                    <a16:creationId xmlns:a16="http://schemas.microsoft.com/office/drawing/2014/main" id="{E8A500DB-B210-4DFF-A20D-666636286385}"/>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777;p31">
                <a:extLst>
                  <a:ext uri="{FF2B5EF4-FFF2-40B4-BE49-F238E27FC236}">
                    <a16:creationId xmlns:a16="http://schemas.microsoft.com/office/drawing/2014/main" id="{E44028BD-ABE9-4D77-8E13-8D81364C068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778;p31">
                <a:extLst>
                  <a:ext uri="{FF2B5EF4-FFF2-40B4-BE49-F238E27FC236}">
                    <a16:creationId xmlns:a16="http://schemas.microsoft.com/office/drawing/2014/main" id="{237C9002-05C8-4A2E-93E1-71F680200424}"/>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779;p31">
                <a:extLst>
                  <a:ext uri="{FF2B5EF4-FFF2-40B4-BE49-F238E27FC236}">
                    <a16:creationId xmlns:a16="http://schemas.microsoft.com/office/drawing/2014/main" id="{F7CB1473-EE54-4CB9-8AFD-2741D234701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780;p31">
                <a:extLst>
                  <a:ext uri="{FF2B5EF4-FFF2-40B4-BE49-F238E27FC236}">
                    <a16:creationId xmlns:a16="http://schemas.microsoft.com/office/drawing/2014/main" id="{1270F571-E266-4846-AA40-84B6ADACF443}"/>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781;p31">
                <a:extLst>
                  <a:ext uri="{FF2B5EF4-FFF2-40B4-BE49-F238E27FC236}">
                    <a16:creationId xmlns:a16="http://schemas.microsoft.com/office/drawing/2014/main" id="{66003CAD-52D8-4830-8C9F-89DC91466739}"/>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782;p31">
                <a:extLst>
                  <a:ext uri="{FF2B5EF4-FFF2-40B4-BE49-F238E27FC236}">
                    <a16:creationId xmlns:a16="http://schemas.microsoft.com/office/drawing/2014/main" id="{B2BA155A-3FE4-43A4-95B4-E80185A9DBF7}"/>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783;p31">
                <a:extLst>
                  <a:ext uri="{FF2B5EF4-FFF2-40B4-BE49-F238E27FC236}">
                    <a16:creationId xmlns:a16="http://schemas.microsoft.com/office/drawing/2014/main" id="{30E537BB-4E0A-4665-A7B9-DF88B39E9A09}"/>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784;p31">
                <a:extLst>
                  <a:ext uri="{FF2B5EF4-FFF2-40B4-BE49-F238E27FC236}">
                    <a16:creationId xmlns:a16="http://schemas.microsoft.com/office/drawing/2014/main" id="{0B357D3C-EDF2-401D-AFC3-3D88771217FC}"/>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785;p31">
                <a:extLst>
                  <a:ext uri="{FF2B5EF4-FFF2-40B4-BE49-F238E27FC236}">
                    <a16:creationId xmlns:a16="http://schemas.microsoft.com/office/drawing/2014/main" id="{E7FA9937-7A99-4D4D-B4C3-75D6C83A7388}"/>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786;p31">
                <a:extLst>
                  <a:ext uri="{FF2B5EF4-FFF2-40B4-BE49-F238E27FC236}">
                    <a16:creationId xmlns:a16="http://schemas.microsoft.com/office/drawing/2014/main" id="{AFAF38D6-83F1-435B-B8B4-2E31A364AE50}"/>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787;p31">
                <a:extLst>
                  <a:ext uri="{FF2B5EF4-FFF2-40B4-BE49-F238E27FC236}">
                    <a16:creationId xmlns:a16="http://schemas.microsoft.com/office/drawing/2014/main" id="{209D6F8F-3D6C-4410-A1E9-FF14B2C03814}"/>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788;p31">
                <a:extLst>
                  <a:ext uri="{FF2B5EF4-FFF2-40B4-BE49-F238E27FC236}">
                    <a16:creationId xmlns:a16="http://schemas.microsoft.com/office/drawing/2014/main" id="{2E14871B-0005-4363-8024-41CDC33D64EB}"/>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789;p31">
                <a:extLst>
                  <a:ext uri="{FF2B5EF4-FFF2-40B4-BE49-F238E27FC236}">
                    <a16:creationId xmlns:a16="http://schemas.microsoft.com/office/drawing/2014/main" id="{F9A04849-BAA8-4BEC-9B26-B9A9265C544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790;p31">
                <a:extLst>
                  <a:ext uri="{FF2B5EF4-FFF2-40B4-BE49-F238E27FC236}">
                    <a16:creationId xmlns:a16="http://schemas.microsoft.com/office/drawing/2014/main" id="{F3EF5BE9-1D37-4493-BB7B-BBC6B28E94B5}"/>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791;p31">
                <a:extLst>
                  <a:ext uri="{FF2B5EF4-FFF2-40B4-BE49-F238E27FC236}">
                    <a16:creationId xmlns:a16="http://schemas.microsoft.com/office/drawing/2014/main" id="{1C71BCFA-7DC6-4E85-9435-CEC8DE763738}"/>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792;p31">
                <a:extLst>
                  <a:ext uri="{FF2B5EF4-FFF2-40B4-BE49-F238E27FC236}">
                    <a16:creationId xmlns:a16="http://schemas.microsoft.com/office/drawing/2014/main" id="{4D23DD00-30F8-465A-A4CF-EFAA11ABF39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793;p31">
                <a:extLst>
                  <a:ext uri="{FF2B5EF4-FFF2-40B4-BE49-F238E27FC236}">
                    <a16:creationId xmlns:a16="http://schemas.microsoft.com/office/drawing/2014/main" id="{42DA9856-4448-43EC-9FE5-265665745E1C}"/>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794;p31">
                <a:extLst>
                  <a:ext uri="{FF2B5EF4-FFF2-40B4-BE49-F238E27FC236}">
                    <a16:creationId xmlns:a16="http://schemas.microsoft.com/office/drawing/2014/main" id="{FCD3B74B-7950-48D3-851C-D9F296F1980C}"/>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795;p31">
                <a:extLst>
                  <a:ext uri="{FF2B5EF4-FFF2-40B4-BE49-F238E27FC236}">
                    <a16:creationId xmlns:a16="http://schemas.microsoft.com/office/drawing/2014/main" id="{E42274F8-8BDE-44C5-80CC-9156BEC44DE9}"/>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796;p31">
                <a:extLst>
                  <a:ext uri="{FF2B5EF4-FFF2-40B4-BE49-F238E27FC236}">
                    <a16:creationId xmlns:a16="http://schemas.microsoft.com/office/drawing/2014/main" id="{977D4C15-B4AA-4951-BD17-F19DD249F837}"/>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797;p31">
                <a:extLst>
                  <a:ext uri="{FF2B5EF4-FFF2-40B4-BE49-F238E27FC236}">
                    <a16:creationId xmlns:a16="http://schemas.microsoft.com/office/drawing/2014/main" id="{D06F808D-4D4F-4C28-AAE4-372B745ECB76}"/>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798;p31">
                <a:extLst>
                  <a:ext uri="{FF2B5EF4-FFF2-40B4-BE49-F238E27FC236}">
                    <a16:creationId xmlns:a16="http://schemas.microsoft.com/office/drawing/2014/main" id="{D2BA24A8-C9DC-4FB5-A6B6-9B81690DE63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799;p31">
                <a:extLst>
                  <a:ext uri="{FF2B5EF4-FFF2-40B4-BE49-F238E27FC236}">
                    <a16:creationId xmlns:a16="http://schemas.microsoft.com/office/drawing/2014/main" id="{50C2B5D8-882A-4E64-862C-4513602D44ED}"/>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800;p31">
                <a:extLst>
                  <a:ext uri="{FF2B5EF4-FFF2-40B4-BE49-F238E27FC236}">
                    <a16:creationId xmlns:a16="http://schemas.microsoft.com/office/drawing/2014/main" id="{3E8EA5DF-553D-40B7-8582-4C67204A077F}"/>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801;p31">
                <a:extLst>
                  <a:ext uri="{FF2B5EF4-FFF2-40B4-BE49-F238E27FC236}">
                    <a16:creationId xmlns:a16="http://schemas.microsoft.com/office/drawing/2014/main" id="{0B0C6E18-FA4F-42EA-83DB-7541420F71BD}"/>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802;p31">
                <a:extLst>
                  <a:ext uri="{FF2B5EF4-FFF2-40B4-BE49-F238E27FC236}">
                    <a16:creationId xmlns:a16="http://schemas.microsoft.com/office/drawing/2014/main" id="{2C744340-D0B6-4A32-9374-2C03ADAA76E3}"/>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803;p31">
                <a:extLst>
                  <a:ext uri="{FF2B5EF4-FFF2-40B4-BE49-F238E27FC236}">
                    <a16:creationId xmlns:a16="http://schemas.microsoft.com/office/drawing/2014/main" id="{97C0CE84-7B4E-4CCE-8FD7-3CF2B21B0C70}"/>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804;p31">
                <a:extLst>
                  <a:ext uri="{FF2B5EF4-FFF2-40B4-BE49-F238E27FC236}">
                    <a16:creationId xmlns:a16="http://schemas.microsoft.com/office/drawing/2014/main" id="{5CB17839-65D7-47C8-BF37-55E75E502ADC}"/>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805;p31">
                <a:extLst>
                  <a:ext uri="{FF2B5EF4-FFF2-40B4-BE49-F238E27FC236}">
                    <a16:creationId xmlns:a16="http://schemas.microsoft.com/office/drawing/2014/main" id="{157D8A5C-00ED-4A80-AEEF-FF9582C5B4A5}"/>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806;p31">
                <a:extLst>
                  <a:ext uri="{FF2B5EF4-FFF2-40B4-BE49-F238E27FC236}">
                    <a16:creationId xmlns:a16="http://schemas.microsoft.com/office/drawing/2014/main" id="{F318FE11-06EA-4D17-AD18-5A6A3449ECD1}"/>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807;p31">
                <a:extLst>
                  <a:ext uri="{FF2B5EF4-FFF2-40B4-BE49-F238E27FC236}">
                    <a16:creationId xmlns:a16="http://schemas.microsoft.com/office/drawing/2014/main" id="{AC617E18-C9A4-4561-8372-E77866C5E8A4}"/>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808;p31">
                <a:extLst>
                  <a:ext uri="{FF2B5EF4-FFF2-40B4-BE49-F238E27FC236}">
                    <a16:creationId xmlns:a16="http://schemas.microsoft.com/office/drawing/2014/main" id="{597C1522-09EE-497E-A546-21408671C88A}"/>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809;p31">
                <a:extLst>
                  <a:ext uri="{FF2B5EF4-FFF2-40B4-BE49-F238E27FC236}">
                    <a16:creationId xmlns:a16="http://schemas.microsoft.com/office/drawing/2014/main" id="{B9790C46-8F90-43AB-A40D-A02313A1FE36}"/>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810;p31">
                <a:extLst>
                  <a:ext uri="{FF2B5EF4-FFF2-40B4-BE49-F238E27FC236}">
                    <a16:creationId xmlns:a16="http://schemas.microsoft.com/office/drawing/2014/main" id="{C2FD0F4C-FE02-4A94-9F7C-A4359310E2B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811;p31">
                <a:extLst>
                  <a:ext uri="{FF2B5EF4-FFF2-40B4-BE49-F238E27FC236}">
                    <a16:creationId xmlns:a16="http://schemas.microsoft.com/office/drawing/2014/main" id="{BB2A69A5-2D49-4B85-A645-93DAE0CC5D71}"/>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812;p31">
                <a:extLst>
                  <a:ext uri="{FF2B5EF4-FFF2-40B4-BE49-F238E27FC236}">
                    <a16:creationId xmlns:a16="http://schemas.microsoft.com/office/drawing/2014/main" id="{0385A1DD-AED6-4BBF-818D-F6805D36216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813;p31">
                <a:extLst>
                  <a:ext uri="{FF2B5EF4-FFF2-40B4-BE49-F238E27FC236}">
                    <a16:creationId xmlns:a16="http://schemas.microsoft.com/office/drawing/2014/main" id="{88640C6F-0822-47FA-83C1-A54B8B33A937}"/>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814;p31">
                <a:extLst>
                  <a:ext uri="{FF2B5EF4-FFF2-40B4-BE49-F238E27FC236}">
                    <a16:creationId xmlns:a16="http://schemas.microsoft.com/office/drawing/2014/main" id="{BD360D69-2C70-49AD-8B64-6D2EF00DEDDE}"/>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815;p31">
                <a:extLst>
                  <a:ext uri="{FF2B5EF4-FFF2-40B4-BE49-F238E27FC236}">
                    <a16:creationId xmlns:a16="http://schemas.microsoft.com/office/drawing/2014/main" id="{D538E562-E7F8-47EA-B6D7-EA2C06E79A74}"/>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816;p31">
                <a:extLst>
                  <a:ext uri="{FF2B5EF4-FFF2-40B4-BE49-F238E27FC236}">
                    <a16:creationId xmlns:a16="http://schemas.microsoft.com/office/drawing/2014/main" id="{7CEB205C-EECD-4753-A3E2-172F4BF78B7C}"/>
                  </a:ext>
                </a:extLst>
              </p:cNvPr>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817;p31">
                <a:extLst>
                  <a:ext uri="{FF2B5EF4-FFF2-40B4-BE49-F238E27FC236}">
                    <a16:creationId xmlns:a16="http://schemas.microsoft.com/office/drawing/2014/main" id="{4194502E-AF13-4627-A776-CDA3D84EE592}"/>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818;p31">
                <a:extLst>
                  <a:ext uri="{FF2B5EF4-FFF2-40B4-BE49-F238E27FC236}">
                    <a16:creationId xmlns:a16="http://schemas.microsoft.com/office/drawing/2014/main" id="{27BBCB0A-86B3-4A13-9F04-94D9B17FB22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819;p31">
                <a:extLst>
                  <a:ext uri="{FF2B5EF4-FFF2-40B4-BE49-F238E27FC236}">
                    <a16:creationId xmlns:a16="http://schemas.microsoft.com/office/drawing/2014/main" id="{3AA1370E-FB07-4236-9E8C-3F319E67A9A2}"/>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820;p31">
                <a:extLst>
                  <a:ext uri="{FF2B5EF4-FFF2-40B4-BE49-F238E27FC236}">
                    <a16:creationId xmlns:a16="http://schemas.microsoft.com/office/drawing/2014/main" id="{CCF0D91D-5B0C-4627-9233-F6DF37E84BAC}"/>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821;p31">
                <a:extLst>
                  <a:ext uri="{FF2B5EF4-FFF2-40B4-BE49-F238E27FC236}">
                    <a16:creationId xmlns:a16="http://schemas.microsoft.com/office/drawing/2014/main" id="{D665E1B2-D4F5-494A-A373-12D73EAD5FB1}"/>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822;p31">
                <a:extLst>
                  <a:ext uri="{FF2B5EF4-FFF2-40B4-BE49-F238E27FC236}">
                    <a16:creationId xmlns:a16="http://schemas.microsoft.com/office/drawing/2014/main" id="{7638DBB5-77AB-477A-9DD9-F9CADA2F2B13}"/>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823;p31">
                <a:extLst>
                  <a:ext uri="{FF2B5EF4-FFF2-40B4-BE49-F238E27FC236}">
                    <a16:creationId xmlns:a16="http://schemas.microsoft.com/office/drawing/2014/main" id="{194525C9-9686-4EE4-B064-D6CE5BAD6212}"/>
                  </a:ext>
                </a:extLst>
              </p:cNvPr>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824;p31">
                <a:extLst>
                  <a:ext uri="{FF2B5EF4-FFF2-40B4-BE49-F238E27FC236}">
                    <a16:creationId xmlns:a16="http://schemas.microsoft.com/office/drawing/2014/main" id="{9BC71FEA-8A2F-4DE7-ACA6-7327832F3D83}"/>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825;p31">
                <a:extLst>
                  <a:ext uri="{FF2B5EF4-FFF2-40B4-BE49-F238E27FC236}">
                    <a16:creationId xmlns:a16="http://schemas.microsoft.com/office/drawing/2014/main" id="{2AA52B43-83FE-4EB5-803E-C1C85CECEEF3}"/>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826;p31">
                <a:extLst>
                  <a:ext uri="{FF2B5EF4-FFF2-40B4-BE49-F238E27FC236}">
                    <a16:creationId xmlns:a16="http://schemas.microsoft.com/office/drawing/2014/main" id="{61599DE9-3E0C-45AC-B0D7-7897B14E6713}"/>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827;p31">
                <a:extLst>
                  <a:ext uri="{FF2B5EF4-FFF2-40B4-BE49-F238E27FC236}">
                    <a16:creationId xmlns:a16="http://schemas.microsoft.com/office/drawing/2014/main" id="{9CDD23C3-2179-46CF-9AA6-1159DB3C045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25" name="Google Shape;828;p31">
              <a:extLst>
                <a:ext uri="{FF2B5EF4-FFF2-40B4-BE49-F238E27FC236}">
                  <a16:creationId xmlns:a16="http://schemas.microsoft.com/office/drawing/2014/main" id="{A70B9403-A100-4DF3-A073-60C10F4D733E}"/>
                </a:ext>
              </a:extLst>
            </p:cNvPr>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829;p31">
              <a:extLst>
                <a:ext uri="{FF2B5EF4-FFF2-40B4-BE49-F238E27FC236}">
                  <a16:creationId xmlns:a16="http://schemas.microsoft.com/office/drawing/2014/main" id="{C17D1B13-7913-4AAE-8E40-0C36BEE29ABC}"/>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830;p31">
              <a:extLst>
                <a:ext uri="{FF2B5EF4-FFF2-40B4-BE49-F238E27FC236}">
                  <a16:creationId xmlns:a16="http://schemas.microsoft.com/office/drawing/2014/main" id="{DA17CC1B-2AEF-4DE5-80AD-524C115CC8B8}"/>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831;p31">
              <a:extLst>
                <a:ext uri="{FF2B5EF4-FFF2-40B4-BE49-F238E27FC236}">
                  <a16:creationId xmlns:a16="http://schemas.microsoft.com/office/drawing/2014/main" id="{EC56F751-8FC7-479A-954B-AD1EDABEC02B}"/>
                </a:ext>
              </a:extLst>
            </p:cNvPr>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832;p31">
              <a:extLst>
                <a:ext uri="{FF2B5EF4-FFF2-40B4-BE49-F238E27FC236}">
                  <a16:creationId xmlns:a16="http://schemas.microsoft.com/office/drawing/2014/main" id="{75BB84C9-5E17-4D93-88B9-CB532641DB8B}"/>
                </a:ext>
              </a:extLst>
            </p:cNvPr>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833;p31">
              <a:extLst>
                <a:ext uri="{FF2B5EF4-FFF2-40B4-BE49-F238E27FC236}">
                  <a16:creationId xmlns:a16="http://schemas.microsoft.com/office/drawing/2014/main" id="{A6EE7E8A-4681-4646-87BB-9B2AD79329FF}"/>
                </a:ext>
              </a:extLst>
            </p:cNvPr>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834;p31">
              <a:extLst>
                <a:ext uri="{FF2B5EF4-FFF2-40B4-BE49-F238E27FC236}">
                  <a16:creationId xmlns:a16="http://schemas.microsoft.com/office/drawing/2014/main" id="{1DB59D19-38B6-4726-BEDD-14A2C98A1364}"/>
                </a:ext>
              </a:extLst>
            </p:cNvPr>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835;p31">
              <a:extLst>
                <a:ext uri="{FF2B5EF4-FFF2-40B4-BE49-F238E27FC236}">
                  <a16:creationId xmlns:a16="http://schemas.microsoft.com/office/drawing/2014/main" id="{C778F81F-EA7E-43D9-AE92-F11656DE69B5}"/>
                </a:ext>
              </a:extLst>
            </p:cNvPr>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836;p31">
              <a:extLst>
                <a:ext uri="{FF2B5EF4-FFF2-40B4-BE49-F238E27FC236}">
                  <a16:creationId xmlns:a16="http://schemas.microsoft.com/office/drawing/2014/main" id="{C5763E02-946B-4BB3-889D-9B67A0F991C6}"/>
                </a:ext>
              </a:extLst>
            </p:cNvPr>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837;p31">
              <a:extLst>
                <a:ext uri="{FF2B5EF4-FFF2-40B4-BE49-F238E27FC236}">
                  <a16:creationId xmlns:a16="http://schemas.microsoft.com/office/drawing/2014/main" id="{A86FEA51-7C91-41CF-9FBE-0E63E3FAA2AA}"/>
                </a:ext>
              </a:extLst>
            </p:cNvPr>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838;p31">
              <a:extLst>
                <a:ext uri="{FF2B5EF4-FFF2-40B4-BE49-F238E27FC236}">
                  <a16:creationId xmlns:a16="http://schemas.microsoft.com/office/drawing/2014/main" id="{F54AE7A5-5033-41F9-86C1-3D07F40BDC7C}"/>
                </a:ext>
              </a:extLst>
            </p:cNvPr>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839;p31">
              <a:extLst>
                <a:ext uri="{FF2B5EF4-FFF2-40B4-BE49-F238E27FC236}">
                  <a16:creationId xmlns:a16="http://schemas.microsoft.com/office/drawing/2014/main" id="{9C8CEC7E-7E06-445A-B527-3BEA8B5A928C}"/>
                </a:ext>
              </a:extLst>
            </p:cNvPr>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840;p31">
              <a:extLst>
                <a:ext uri="{FF2B5EF4-FFF2-40B4-BE49-F238E27FC236}">
                  <a16:creationId xmlns:a16="http://schemas.microsoft.com/office/drawing/2014/main" id="{99538C3F-E84B-4792-B050-D36076E7BF35}"/>
                </a:ext>
              </a:extLst>
            </p:cNvPr>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841;p31">
              <a:extLst>
                <a:ext uri="{FF2B5EF4-FFF2-40B4-BE49-F238E27FC236}">
                  <a16:creationId xmlns:a16="http://schemas.microsoft.com/office/drawing/2014/main" id="{018B6AAF-29AF-4169-8FA6-11092FF31312}"/>
                </a:ext>
              </a:extLst>
            </p:cNvPr>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842;p31">
              <a:extLst>
                <a:ext uri="{FF2B5EF4-FFF2-40B4-BE49-F238E27FC236}">
                  <a16:creationId xmlns:a16="http://schemas.microsoft.com/office/drawing/2014/main" id="{6B7E2CE4-66DF-4667-80A5-6F266670AC17}"/>
                </a:ext>
              </a:extLst>
            </p:cNvPr>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843;p31">
              <a:extLst>
                <a:ext uri="{FF2B5EF4-FFF2-40B4-BE49-F238E27FC236}">
                  <a16:creationId xmlns:a16="http://schemas.microsoft.com/office/drawing/2014/main" id="{8180CAFA-48DD-4FAC-9085-B474909E2D94}"/>
                </a:ext>
              </a:extLst>
            </p:cNvPr>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844;p31">
              <a:extLst>
                <a:ext uri="{FF2B5EF4-FFF2-40B4-BE49-F238E27FC236}">
                  <a16:creationId xmlns:a16="http://schemas.microsoft.com/office/drawing/2014/main" id="{2D421F8E-38A7-4C59-9ABB-134C050B52D1}"/>
                </a:ext>
              </a:extLst>
            </p:cNvPr>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845;p31">
              <a:extLst>
                <a:ext uri="{FF2B5EF4-FFF2-40B4-BE49-F238E27FC236}">
                  <a16:creationId xmlns:a16="http://schemas.microsoft.com/office/drawing/2014/main" id="{8A0DBC04-F1EF-41C2-8828-D7F2DC68206E}"/>
                </a:ext>
              </a:extLst>
            </p:cNvPr>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846;p31">
              <a:extLst>
                <a:ext uri="{FF2B5EF4-FFF2-40B4-BE49-F238E27FC236}">
                  <a16:creationId xmlns:a16="http://schemas.microsoft.com/office/drawing/2014/main" id="{D0888D44-7BD4-4121-82D0-1D520C7A800A}"/>
                </a:ext>
              </a:extLst>
            </p:cNvPr>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847;p31">
              <a:extLst>
                <a:ext uri="{FF2B5EF4-FFF2-40B4-BE49-F238E27FC236}">
                  <a16:creationId xmlns:a16="http://schemas.microsoft.com/office/drawing/2014/main" id="{91504B71-DB7B-4698-9267-F00E8EA233B5}"/>
                </a:ext>
              </a:extLst>
            </p:cNvPr>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848;p31">
              <a:extLst>
                <a:ext uri="{FF2B5EF4-FFF2-40B4-BE49-F238E27FC236}">
                  <a16:creationId xmlns:a16="http://schemas.microsoft.com/office/drawing/2014/main" id="{EF55652F-335C-4478-BCA6-70D09E0CA926}"/>
                </a:ext>
              </a:extLst>
            </p:cNvPr>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849;p31">
              <a:extLst>
                <a:ext uri="{FF2B5EF4-FFF2-40B4-BE49-F238E27FC236}">
                  <a16:creationId xmlns:a16="http://schemas.microsoft.com/office/drawing/2014/main" id="{BC4B70AF-7291-4186-B0C9-E23C3C98B633}"/>
                </a:ext>
              </a:extLst>
            </p:cNvPr>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850;p31">
              <a:extLst>
                <a:ext uri="{FF2B5EF4-FFF2-40B4-BE49-F238E27FC236}">
                  <a16:creationId xmlns:a16="http://schemas.microsoft.com/office/drawing/2014/main" id="{9013B64D-20EC-4558-A812-437F86372639}"/>
                </a:ext>
              </a:extLst>
            </p:cNvPr>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851;p31">
              <a:extLst>
                <a:ext uri="{FF2B5EF4-FFF2-40B4-BE49-F238E27FC236}">
                  <a16:creationId xmlns:a16="http://schemas.microsoft.com/office/drawing/2014/main" id="{6B314EA2-2C03-4489-97D0-5940D020374D}"/>
                </a:ext>
              </a:extLst>
            </p:cNvPr>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852;p31">
              <a:extLst>
                <a:ext uri="{FF2B5EF4-FFF2-40B4-BE49-F238E27FC236}">
                  <a16:creationId xmlns:a16="http://schemas.microsoft.com/office/drawing/2014/main" id="{C815BA55-51F2-4C11-921B-5A074A89E5E6}"/>
                </a:ext>
              </a:extLst>
            </p:cNvPr>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853;p31">
              <a:extLst>
                <a:ext uri="{FF2B5EF4-FFF2-40B4-BE49-F238E27FC236}">
                  <a16:creationId xmlns:a16="http://schemas.microsoft.com/office/drawing/2014/main" id="{BC3AF171-ACCA-4684-B20F-015ABA8C63EF}"/>
                </a:ext>
              </a:extLst>
            </p:cNvPr>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854;p31">
              <a:extLst>
                <a:ext uri="{FF2B5EF4-FFF2-40B4-BE49-F238E27FC236}">
                  <a16:creationId xmlns:a16="http://schemas.microsoft.com/office/drawing/2014/main" id="{93685CFF-3B82-4A96-8A9E-93418E10F484}"/>
                </a:ext>
              </a:extLst>
            </p:cNvPr>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855;p31">
              <a:extLst>
                <a:ext uri="{FF2B5EF4-FFF2-40B4-BE49-F238E27FC236}">
                  <a16:creationId xmlns:a16="http://schemas.microsoft.com/office/drawing/2014/main" id="{91A59F9D-AD18-48D3-B9E8-77BA0F1FD3C1}"/>
                </a:ext>
              </a:extLst>
            </p:cNvPr>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856;p31">
              <a:extLst>
                <a:ext uri="{FF2B5EF4-FFF2-40B4-BE49-F238E27FC236}">
                  <a16:creationId xmlns:a16="http://schemas.microsoft.com/office/drawing/2014/main" id="{9FA72179-C8DC-404E-86D0-508BA5E3EB2D}"/>
                </a:ext>
              </a:extLst>
            </p:cNvPr>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857;p31">
              <a:extLst>
                <a:ext uri="{FF2B5EF4-FFF2-40B4-BE49-F238E27FC236}">
                  <a16:creationId xmlns:a16="http://schemas.microsoft.com/office/drawing/2014/main" id="{6A7442B2-7FE0-4334-9BAA-31050FC2AD82}"/>
                </a:ext>
              </a:extLst>
            </p:cNvPr>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858;p31">
              <a:extLst>
                <a:ext uri="{FF2B5EF4-FFF2-40B4-BE49-F238E27FC236}">
                  <a16:creationId xmlns:a16="http://schemas.microsoft.com/office/drawing/2014/main" id="{FBAE211A-A539-4482-AC1D-05BE1FC5B5B7}"/>
                </a:ext>
              </a:extLst>
            </p:cNvPr>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859;p31">
              <a:extLst>
                <a:ext uri="{FF2B5EF4-FFF2-40B4-BE49-F238E27FC236}">
                  <a16:creationId xmlns:a16="http://schemas.microsoft.com/office/drawing/2014/main" id="{69136F04-B278-4651-91CE-B04F35DC8E10}"/>
                </a:ext>
              </a:extLst>
            </p:cNvPr>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860;p31">
              <a:extLst>
                <a:ext uri="{FF2B5EF4-FFF2-40B4-BE49-F238E27FC236}">
                  <a16:creationId xmlns:a16="http://schemas.microsoft.com/office/drawing/2014/main" id="{131FC39D-6FAE-4E39-91F9-5F67F8A05362}"/>
                </a:ext>
              </a:extLst>
            </p:cNvPr>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861;p31">
              <a:extLst>
                <a:ext uri="{FF2B5EF4-FFF2-40B4-BE49-F238E27FC236}">
                  <a16:creationId xmlns:a16="http://schemas.microsoft.com/office/drawing/2014/main" id="{461FF0F9-5896-4560-8CB8-6C0C41CDF6D4}"/>
                </a:ext>
              </a:extLst>
            </p:cNvPr>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862;p31">
              <a:extLst>
                <a:ext uri="{FF2B5EF4-FFF2-40B4-BE49-F238E27FC236}">
                  <a16:creationId xmlns:a16="http://schemas.microsoft.com/office/drawing/2014/main" id="{FA6B455F-977B-4B36-A84A-B37881BE2563}"/>
                </a:ext>
              </a:extLst>
            </p:cNvPr>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863;p31">
              <a:extLst>
                <a:ext uri="{FF2B5EF4-FFF2-40B4-BE49-F238E27FC236}">
                  <a16:creationId xmlns:a16="http://schemas.microsoft.com/office/drawing/2014/main" id="{1541C5F9-30C1-4920-B005-4847AA260ADD}"/>
                </a:ext>
              </a:extLst>
            </p:cNvPr>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864;p31">
              <a:extLst>
                <a:ext uri="{FF2B5EF4-FFF2-40B4-BE49-F238E27FC236}">
                  <a16:creationId xmlns:a16="http://schemas.microsoft.com/office/drawing/2014/main" id="{0AC89F5C-6032-42B3-BE34-1BF79B2939BD}"/>
                </a:ext>
              </a:extLst>
            </p:cNvPr>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865;p31">
              <a:extLst>
                <a:ext uri="{FF2B5EF4-FFF2-40B4-BE49-F238E27FC236}">
                  <a16:creationId xmlns:a16="http://schemas.microsoft.com/office/drawing/2014/main" id="{26E29FF5-E604-4426-A4A5-A021519F55DF}"/>
                </a:ext>
              </a:extLst>
            </p:cNvPr>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866;p31">
              <a:extLst>
                <a:ext uri="{FF2B5EF4-FFF2-40B4-BE49-F238E27FC236}">
                  <a16:creationId xmlns:a16="http://schemas.microsoft.com/office/drawing/2014/main" id="{B6D859BE-ABC8-4A42-B5B8-2D610C015540}"/>
                </a:ext>
              </a:extLst>
            </p:cNvPr>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867;p31">
              <a:extLst>
                <a:ext uri="{FF2B5EF4-FFF2-40B4-BE49-F238E27FC236}">
                  <a16:creationId xmlns:a16="http://schemas.microsoft.com/office/drawing/2014/main" id="{B1310A9B-D552-4383-9D6A-72133004D72A}"/>
                </a:ext>
              </a:extLst>
            </p:cNvPr>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868;p31">
              <a:extLst>
                <a:ext uri="{FF2B5EF4-FFF2-40B4-BE49-F238E27FC236}">
                  <a16:creationId xmlns:a16="http://schemas.microsoft.com/office/drawing/2014/main" id="{258B552B-85A8-43D5-A6E8-31D6364C1A76}"/>
                </a:ext>
              </a:extLst>
            </p:cNvPr>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869;p31">
              <a:extLst>
                <a:ext uri="{FF2B5EF4-FFF2-40B4-BE49-F238E27FC236}">
                  <a16:creationId xmlns:a16="http://schemas.microsoft.com/office/drawing/2014/main" id="{34CE13F7-D3FE-4868-A8C9-832F0B502D83}"/>
                </a:ext>
              </a:extLst>
            </p:cNvPr>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870;p31">
              <a:extLst>
                <a:ext uri="{FF2B5EF4-FFF2-40B4-BE49-F238E27FC236}">
                  <a16:creationId xmlns:a16="http://schemas.microsoft.com/office/drawing/2014/main" id="{93AFD013-D85E-43B9-8E95-BBA33BD9EC6E}"/>
                </a:ext>
              </a:extLst>
            </p:cNvPr>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871;p31">
              <a:extLst>
                <a:ext uri="{FF2B5EF4-FFF2-40B4-BE49-F238E27FC236}">
                  <a16:creationId xmlns:a16="http://schemas.microsoft.com/office/drawing/2014/main" id="{A802342B-8757-4330-B820-2707940E809E}"/>
                </a:ext>
              </a:extLst>
            </p:cNvPr>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872;p31">
              <a:extLst>
                <a:ext uri="{FF2B5EF4-FFF2-40B4-BE49-F238E27FC236}">
                  <a16:creationId xmlns:a16="http://schemas.microsoft.com/office/drawing/2014/main" id="{B164154F-640C-4FE2-9B8D-FFF7D3ACF03C}"/>
                </a:ext>
              </a:extLst>
            </p:cNvPr>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873;p31">
              <a:extLst>
                <a:ext uri="{FF2B5EF4-FFF2-40B4-BE49-F238E27FC236}">
                  <a16:creationId xmlns:a16="http://schemas.microsoft.com/office/drawing/2014/main" id="{AE076CD5-EDF3-4A3E-8FFC-4EEC0695697F}"/>
                </a:ext>
              </a:extLst>
            </p:cNvPr>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874;p31">
              <a:extLst>
                <a:ext uri="{FF2B5EF4-FFF2-40B4-BE49-F238E27FC236}">
                  <a16:creationId xmlns:a16="http://schemas.microsoft.com/office/drawing/2014/main" id="{C246D750-4F88-44F1-B651-143545F8DCDF}"/>
                </a:ext>
              </a:extLst>
            </p:cNvPr>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875;p31">
              <a:extLst>
                <a:ext uri="{FF2B5EF4-FFF2-40B4-BE49-F238E27FC236}">
                  <a16:creationId xmlns:a16="http://schemas.microsoft.com/office/drawing/2014/main" id="{54BBFEEF-E539-4BED-BC87-677771587652}"/>
                </a:ext>
              </a:extLst>
            </p:cNvPr>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876;p31">
              <a:extLst>
                <a:ext uri="{FF2B5EF4-FFF2-40B4-BE49-F238E27FC236}">
                  <a16:creationId xmlns:a16="http://schemas.microsoft.com/office/drawing/2014/main" id="{2B3773D8-C799-43E8-8C86-5169C737CE05}"/>
                </a:ext>
              </a:extLst>
            </p:cNvPr>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877;p31">
              <a:extLst>
                <a:ext uri="{FF2B5EF4-FFF2-40B4-BE49-F238E27FC236}">
                  <a16:creationId xmlns:a16="http://schemas.microsoft.com/office/drawing/2014/main" id="{D40E385E-8D1B-4C97-B697-5CAEFBD04599}"/>
                </a:ext>
              </a:extLst>
            </p:cNvPr>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878;p31">
              <a:extLst>
                <a:ext uri="{FF2B5EF4-FFF2-40B4-BE49-F238E27FC236}">
                  <a16:creationId xmlns:a16="http://schemas.microsoft.com/office/drawing/2014/main" id="{9F7138B4-2364-403C-83EA-A5046722AF43}"/>
                </a:ext>
              </a:extLst>
            </p:cNvPr>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879;p31">
              <a:extLst>
                <a:ext uri="{FF2B5EF4-FFF2-40B4-BE49-F238E27FC236}">
                  <a16:creationId xmlns:a16="http://schemas.microsoft.com/office/drawing/2014/main" id="{3D4D5DFF-3C49-4816-82FB-23A8C5A3BE4E}"/>
                </a:ext>
              </a:extLst>
            </p:cNvPr>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880;p31">
              <a:extLst>
                <a:ext uri="{FF2B5EF4-FFF2-40B4-BE49-F238E27FC236}">
                  <a16:creationId xmlns:a16="http://schemas.microsoft.com/office/drawing/2014/main" id="{BA6734D9-17BA-4695-8A23-F827A9EBF40E}"/>
                </a:ext>
              </a:extLst>
            </p:cNvPr>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881;p31">
              <a:extLst>
                <a:ext uri="{FF2B5EF4-FFF2-40B4-BE49-F238E27FC236}">
                  <a16:creationId xmlns:a16="http://schemas.microsoft.com/office/drawing/2014/main" id="{2F8C6642-4A15-47F7-93E0-02DBA4E3FEDB}"/>
                </a:ext>
              </a:extLst>
            </p:cNvPr>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36" name="TextBox 235">
            <a:extLst>
              <a:ext uri="{FF2B5EF4-FFF2-40B4-BE49-F238E27FC236}">
                <a16:creationId xmlns:a16="http://schemas.microsoft.com/office/drawing/2014/main" id="{BD5E5673-0E4E-473F-B799-62CE61F371DC}"/>
              </a:ext>
            </a:extLst>
          </p:cNvPr>
          <p:cNvSpPr txBox="1"/>
          <p:nvPr userDrawn="1"/>
        </p:nvSpPr>
        <p:spPr>
          <a:xfrm>
            <a:off x="4334111" y="1572171"/>
            <a:ext cx="3725448" cy="54014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dirty="0">
                <a:ln>
                  <a:noFill/>
                </a:ln>
                <a:solidFill>
                  <a:srgbClr val="F79646">
                    <a:lumMod val="50000"/>
                  </a:srgbClr>
                </a:solidFill>
                <a:effectLst/>
                <a:uLnTx/>
                <a:uFillTx/>
                <a:latin typeface="+mj-lt"/>
                <a:ea typeface="+mn-ea"/>
                <a:cs typeface="+mn-cs"/>
              </a:rPr>
              <a:t>KHÁM PHÁ</a:t>
            </a:r>
          </a:p>
        </p:txBody>
      </p:sp>
    </p:spTree>
    <p:extLst>
      <p:ext uri="{BB962C8B-B14F-4D97-AF65-F5344CB8AC3E}">
        <p14:creationId xmlns:p14="http://schemas.microsoft.com/office/powerpoint/2010/main" val="254943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100"/>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117"/>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119"/>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114"/>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118"/>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103"/>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122"/>
                                        </p:tgtEl>
                                        <p:attrNameLst>
                                          <p:attrName>style.visibility</p:attrName>
                                        </p:attrNameLst>
                                      </p:cBhvr>
                                      <p:to>
                                        <p:strVal val="visible"/>
                                      </p:to>
                                    </p:set>
                                    <p:anim calcmode="lin" valueType="num">
                                      <p:cBhvr>
                                        <p:cTn id="30" dur="1000" fill="hold"/>
                                        <p:tgtEl>
                                          <p:spTgt spid="122"/>
                                        </p:tgtEl>
                                        <p:attrNameLst>
                                          <p:attrName>ppt_w</p:attrName>
                                        </p:attrNameLst>
                                      </p:cBhvr>
                                      <p:tavLst>
                                        <p:tav tm="0">
                                          <p:val>
                                            <p:fltVal val="0"/>
                                          </p:val>
                                        </p:tav>
                                        <p:tav tm="100000">
                                          <p:val>
                                            <p:strVal val="#ppt_w"/>
                                          </p:val>
                                        </p:tav>
                                      </p:tavLst>
                                    </p:anim>
                                    <p:anim calcmode="lin" valueType="num">
                                      <p:cBhvr>
                                        <p:cTn id="31" dur="1000" fill="hold"/>
                                        <p:tgtEl>
                                          <p:spTgt spid="122"/>
                                        </p:tgtEl>
                                        <p:attrNameLst>
                                          <p:attrName>ppt_h</p:attrName>
                                        </p:attrNameLst>
                                      </p:cBhvr>
                                      <p:tavLst>
                                        <p:tav tm="0">
                                          <p:val>
                                            <p:fltVal val="0"/>
                                          </p:val>
                                        </p:tav>
                                        <p:tav tm="100000">
                                          <p:val>
                                            <p:strVal val="#ppt_h"/>
                                          </p:val>
                                        </p:tav>
                                      </p:tavLst>
                                    </p:anim>
                                    <p:anim calcmode="lin" valueType="num">
                                      <p:cBhvr>
                                        <p:cTn id="32" dur="1000" fill="hold"/>
                                        <p:tgtEl>
                                          <p:spTgt spid="122"/>
                                        </p:tgtEl>
                                        <p:attrNameLst>
                                          <p:attrName>style.rotation</p:attrName>
                                        </p:attrNameLst>
                                      </p:cBhvr>
                                      <p:tavLst>
                                        <p:tav tm="0">
                                          <p:val>
                                            <p:fltVal val="90"/>
                                          </p:val>
                                        </p:tav>
                                        <p:tav tm="100000">
                                          <p:val>
                                            <p:fltVal val="0"/>
                                          </p:val>
                                        </p:tav>
                                      </p:tavLst>
                                    </p:anim>
                                    <p:animEffect transition="in" filter="fade">
                                      <p:cBhvr>
                                        <p:cTn id="33" dur="1000"/>
                                        <p:tgtEl>
                                          <p:spTgt spid="122"/>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36"/>
                                        </p:tgtEl>
                                        <p:attrNameLst>
                                          <p:attrName>style.visibility</p:attrName>
                                        </p:attrNameLst>
                                      </p:cBhvr>
                                      <p:to>
                                        <p:strVal val="visible"/>
                                      </p:to>
                                    </p:set>
                                    <p:animEffect transition="in" filter="randombar(horizontal)">
                                      <p:cBhvr>
                                        <p:cTn id="37" dur="500"/>
                                        <p:tgtEl>
                                          <p:spTgt spid="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117" grpId="0" animBg="1"/>
      <p:bldP spid="118" grpId="0" animBg="1"/>
      <p:bldP spid="236" grpId="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Title and Content">
    <p:bg>
      <p:bgPr>
        <a:solidFill>
          <a:schemeClr val="accent3">
            <a:lumMod val="50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6">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236" name="Google Shape;631;p30">
            <a:extLst>
              <a:ext uri="{FF2B5EF4-FFF2-40B4-BE49-F238E27FC236}">
                <a16:creationId xmlns:a16="http://schemas.microsoft.com/office/drawing/2014/main" id="{CD1EBE97-8F9B-460E-9BC5-FD02CD5043DA}"/>
              </a:ext>
            </a:extLst>
          </p:cNvPr>
          <p:cNvGrpSpPr/>
          <p:nvPr userDrawn="1"/>
        </p:nvGrpSpPr>
        <p:grpSpPr>
          <a:xfrm>
            <a:off x="7672549" y="3622312"/>
            <a:ext cx="1309691" cy="2486166"/>
            <a:chOff x="961250" y="234750"/>
            <a:chExt cx="1222525" cy="2320700"/>
          </a:xfrm>
        </p:grpSpPr>
        <p:sp>
          <p:nvSpPr>
            <p:cNvPr id="237" name="Google Shape;632;p30">
              <a:extLst>
                <a:ext uri="{FF2B5EF4-FFF2-40B4-BE49-F238E27FC236}">
                  <a16:creationId xmlns:a16="http://schemas.microsoft.com/office/drawing/2014/main" id="{687291A7-7C04-436D-8909-2F2DB91394D5}"/>
                </a:ext>
              </a:extLst>
            </p:cNvPr>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633;p30">
              <a:extLst>
                <a:ext uri="{FF2B5EF4-FFF2-40B4-BE49-F238E27FC236}">
                  <a16:creationId xmlns:a16="http://schemas.microsoft.com/office/drawing/2014/main" id="{F72938D2-902A-4133-8C58-B3B12FE4D0FF}"/>
                </a:ext>
              </a:extLst>
            </p:cNvPr>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634;p30">
              <a:extLst>
                <a:ext uri="{FF2B5EF4-FFF2-40B4-BE49-F238E27FC236}">
                  <a16:creationId xmlns:a16="http://schemas.microsoft.com/office/drawing/2014/main" id="{3C26E551-6E6B-4C61-AA82-0348436BF92C}"/>
                </a:ext>
              </a:extLst>
            </p:cNvPr>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635;p30">
              <a:extLst>
                <a:ext uri="{FF2B5EF4-FFF2-40B4-BE49-F238E27FC236}">
                  <a16:creationId xmlns:a16="http://schemas.microsoft.com/office/drawing/2014/main" id="{D302D271-50D4-4155-9A69-E249459AC0E2}"/>
                </a:ext>
              </a:extLst>
            </p:cNvPr>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636;p30">
              <a:extLst>
                <a:ext uri="{FF2B5EF4-FFF2-40B4-BE49-F238E27FC236}">
                  <a16:creationId xmlns:a16="http://schemas.microsoft.com/office/drawing/2014/main" id="{9F9D9497-4024-4862-BFC9-C7AB537B839F}"/>
                </a:ext>
              </a:extLst>
            </p:cNvPr>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637;p30">
              <a:extLst>
                <a:ext uri="{FF2B5EF4-FFF2-40B4-BE49-F238E27FC236}">
                  <a16:creationId xmlns:a16="http://schemas.microsoft.com/office/drawing/2014/main" id="{A06D0AAE-A1CB-44E4-8A77-73002D3A2F0E}"/>
                </a:ext>
              </a:extLst>
            </p:cNvPr>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638;p30">
              <a:extLst>
                <a:ext uri="{FF2B5EF4-FFF2-40B4-BE49-F238E27FC236}">
                  <a16:creationId xmlns:a16="http://schemas.microsoft.com/office/drawing/2014/main" id="{DFDED29A-A543-4DDB-8E9E-20A5DAF07B51}"/>
                </a:ext>
              </a:extLst>
            </p:cNvPr>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639;p30">
              <a:extLst>
                <a:ext uri="{FF2B5EF4-FFF2-40B4-BE49-F238E27FC236}">
                  <a16:creationId xmlns:a16="http://schemas.microsoft.com/office/drawing/2014/main" id="{891958B6-954E-4DF4-A06C-FBC9E416A9BE}"/>
                </a:ext>
              </a:extLst>
            </p:cNvPr>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640;p30">
              <a:extLst>
                <a:ext uri="{FF2B5EF4-FFF2-40B4-BE49-F238E27FC236}">
                  <a16:creationId xmlns:a16="http://schemas.microsoft.com/office/drawing/2014/main" id="{356FBE5B-403A-46D2-8289-CDE62AC8E1C8}"/>
                </a:ext>
              </a:extLst>
            </p:cNvPr>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641;p30">
              <a:extLst>
                <a:ext uri="{FF2B5EF4-FFF2-40B4-BE49-F238E27FC236}">
                  <a16:creationId xmlns:a16="http://schemas.microsoft.com/office/drawing/2014/main" id="{6E21DD77-A145-4889-AAF0-D687CBC0C68E}"/>
                </a:ext>
              </a:extLst>
            </p:cNvPr>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642;p30">
              <a:extLst>
                <a:ext uri="{FF2B5EF4-FFF2-40B4-BE49-F238E27FC236}">
                  <a16:creationId xmlns:a16="http://schemas.microsoft.com/office/drawing/2014/main" id="{0FCB9DE3-0F3D-4CBE-8A4E-9ECE8EC5924A}"/>
                </a:ext>
              </a:extLst>
            </p:cNvPr>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643;p30">
              <a:extLst>
                <a:ext uri="{FF2B5EF4-FFF2-40B4-BE49-F238E27FC236}">
                  <a16:creationId xmlns:a16="http://schemas.microsoft.com/office/drawing/2014/main" id="{719DC071-233A-4152-8329-C8E64F89D460}"/>
                </a:ext>
              </a:extLst>
            </p:cNvPr>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644;p30">
              <a:extLst>
                <a:ext uri="{FF2B5EF4-FFF2-40B4-BE49-F238E27FC236}">
                  <a16:creationId xmlns:a16="http://schemas.microsoft.com/office/drawing/2014/main" id="{D99063E4-8047-4A9A-83F0-3913338153F6}"/>
                </a:ext>
              </a:extLst>
            </p:cNvPr>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645;p30">
              <a:extLst>
                <a:ext uri="{FF2B5EF4-FFF2-40B4-BE49-F238E27FC236}">
                  <a16:creationId xmlns:a16="http://schemas.microsoft.com/office/drawing/2014/main" id="{0E554B2F-BF11-40A2-97D2-0FDB1AEB641B}"/>
                </a:ext>
              </a:extLst>
            </p:cNvPr>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1" name="Google Shape;646;p30">
              <a:extLst>
                <a:ext uri="{FF2B5EF4-FFF2-40B4-BE49-F238E27FC236}">
                  <a16:creationId xmlns:a16="http://schemas.microsoft.com/office/drawing/2014/main" id="{6503A830-067E-43A5-B647-8F98FA6CC23D}"/>
                </a:ext>
              </a:extLst>
            </p:cNvPr>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2" name="Google Shape;647;p30">
              <a:extLst>
                <a:ext uri="{FF2B5EF4-FFF2-40B4-BE49-F238E27FC236}">
                  <a16:creationId xmlns:a16="http://schemas.microsoft.com/office/drawing/2014/main" id="{DF84C57A-2063-4AAB-ABAA-2320913DF64F}"/>
                </a:ext>
              </a:extLst>
            </p:cNvPr>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3" name="Google Shape;648;p30">
              <a:extLst>
                <a:ext uri="{FF2B5EF4-FFF2-40B4-BE49-F238E27FC236}">
                  <a16:creationId xmlns:a16="http://schemas.microsoft.com/office/drawing/2014/main" id="{F9B2B0E4-B837-452D-9FDA-3D4DD7D1D0B7}"/>
                </a:ext>
              </a:extLst>
            </p:cNvPr>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4" name="Google Shape;649;p30">
              <a:extLst>
                <a:ext uri="{FF2B5EF4-FFF2-40B4-BE49-F238E27FC236}">
                  <a16:creationId xmlns:a16="http://schemas.microsoft.com/office/drawing/2014/main" id="{A7A1E2E4-93B6-4ACB-8A08-DCB30F05A025}"/>
                </a:ext>
              </a:extLst>
            </p:cNvPr>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5" name="Google Shape;650;p30">
              <a:extLst>
                <a:ext uri="{FF2B5EF4-FFF2-40B4-BE49-F238E27FC236}">
                  <a16:creationId xmlns:a16="http://schemas.microsoft.com/office/drawing/2014/main" id="{50BBEB0A-8D24-4CBF-AE3E-0D240D2D426E}"/>
                </a:ext>
              </a:extLst>
            </p:cNvPr>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6" name="Google Shape;651;p30">
              <a:extLst>
                <a:ext uri="{FF2B5EF4-FFF2-40B4-BE49-F238E27FC236}">
                  <a16:creationId xmlns:a16="http://schemas.microsoft.com/office/drawing/2014/main" id="{D3BFEAA0-88DE-428B-977B-6A1CC4196EFA}"/>
                </a:ext>
              </a:extLst>
            </p:cNvPr>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652;p30">
              <a:extLst>
                <a:ext uri="{FF2B5EF4-FFF2-40B4-BE49-F238E27FC236}">
                  <a16:creationId xmlns:a16="http://schemas.microsoft.com/office/drawing/2014/main" id="{E788FED8-91C2-4885-9A0F-FA359E57B1FC}"/>
                </a:ext>
              </a:extLst>
            </p:cNvPr>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653;p30">
              <a:extLst>
                <a:ext uri="{FF2B5EF4-FFF2-40B4-BE49-F238E27FC236}">
                  <a16:creationId xmlns:a16="http://schemas.microsoft.com/office/drawing/2014/main" id="{218819E8-AEA7-4F3F-A4AF-EA2AAE328B3F}"/>
                </a:ext>
              </a:extLst>
            </p:cNvPr>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9" name="Google Shape;654;p30">
              <a:extLst>
                <a:ext uri="{FF2B5EF4-FFF2-40B4-BE49-F238E27FC236}">
                  <a16:creationId xmlns:a16="http://schemas.microsoft.com/office/drawing/2014/main" id="{D690D892-E82D-4D5B-988E-5A924B304C6C}"/>
                </a:ext>
              </a:extLst>
            </p:cNvPr>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0" name="Google Shape;655;p30">
              <a:extLst>
                <a:ext uri="{FF2B5EF4-FFF2-40B4-BE49-F238E27FC236}">
                  <a16:creationId xmlns:a16="http://schemas.microsoft.com/office/drawing/2014/main" id="{DBE0DFD8-8D8F-41CC-B4ED-CB5CACE685A9}"/>
                </a:ext>
              </a:extLst>
            </p:cNvPr>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61" name="Google Shape;656;p30">
              <a:extLst>
                <a:ext uri="{FF2B5EF4-FFF2-40B4-BE49-F238E27FC236}">
                  <a16:creationId xmlns:a16="http://schemas.microsoft.com/office/drawing/2014/main" id="{D5827388-1C85-4A58-B2FA-393667CA1DFD}"/>
                </a:ext>
              </a:extLst>
            </p:cNvPr>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657;p30">
              <a:extLst>
                <a:ext uri="{FF2B5EF4-FFF2-40B4-BE49-F238E27FC236}">
                  <a16:creationId xmlns:a16="http://schemas.microsoft.com/office/drawing/2014/main" id="{5B4F96A0-8CA6-4C62-B834-A0E213FD3632}"/>
                </a:ext>
              </a:extLst>
            </p:cNvPr>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658;p30">
              <a:extLst>
                <a:ext uri="{FF2B5EF4-FFF2-40B4-BE49-F238E27FC236}">
                  <a16:creationId xmlns:a16="http://schemas.microsoft.com/office/drawing/2014/main" id="{0507FA8D-8E87-443C-99AF-671C53542CEE}"/>
                </a:ext>
              </a:extLst>
            </p:cNvPr>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659;p30">
              <a:extLst>
                <a:ext uri="{FF2B5EF4-FFF2-40B4-BE49-F238E27FC236}">
                  <a16:creationId xmlns:a16="http://schemas.microsoft.com/office/drawing/2014/main" id="{F17AF54C-CB24-4BAD-A65B-FA98A922A07F}"/>
                </a:ext>
              </a:extLst>
            </p:cNvPr>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660;p30">
              <a:extLst>
                <a:ext uri="{FF2B5EF4-FFF2-40B4-BE49-F238E27FC236}">
                  <a16:creationId xmlns:a16="http://schemas.microsoft.com/office/drawing/2014/main" id="{F41BCDDB-02E2-4379-9B6C-BF9A4AB166B5}"/>
                </a:ext>
              </a:extLst>
            </p:cNvPr>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661;p30">
              <a:extLst>
                <a:ext uri="{FF2B5EF4-FFF2-40B4-BE49-F238E27FC236}">
                  <a16:creationId xmlns:a16="http://schemas.microsoft.com/office/drawing/2014/main" id="{3BD418D7-B418-4700-99C2-41F3F8254F23}"/>
                </a:ext>
              </a:extLst>
            </p:cNvPr>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662;p30">
              <a:extLst>
                <a:ext uri="{FF2B5EF4-FFF2-40B4-BE49-F238E27FC236}">
                  <a16:creationId xmlns:a16="http://schemas.microsoft.com/office/drawing/2014/main" id="{C385EF22-3CB8-4019-BA32-53F3E992EEB1}"/>
                </a:ext>
              </a:extLst>
            </p:cNvPr>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663;p30">
              <a:extLst>
                <a:ext uri="{FF2B5EF4-FFF2-40B4-BE49-F238E27FC236}">
                  <a16:creationId xmlns:a16="http://schemas.microsoft.com/office/drawing/2014/main" id="{F5423D84-0684-4C1F-A0C2-6E662B7A7DBE}"/>
                </a:ext>
              </a:extLst>
            </p:cNvPr>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664;p30">
              <a:extLst>
                <a:ext uri="{FF2B5EF4-FFF2-40B4-BE49-F238E27FC236}">
                  <a16:creationId xmlns:a16="http://schemas.microsoft.com/office/drawing/2014/main" id="{89ABBB3D-561C-4A6D-83AF-8DB2D236FE5B}"/>
                </a:ext>
              </a:extLst>
            </p:cNvPr>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665;p30">
              <a:extLst>
                <a:ext uri="{FF2B5EF4-FFF2-40B4-BE49-F238E27FC236}">
                  <a16:creationId xmlns:a16="http://schemas.microsoft.com/office/drawing/2014/main" id="{0182B3EE-9155-4759-8BCA-B58AC723AA41}"/>
                </a:ext>
              </a:extLst>
            </p:cNvPr>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666;p30">
              <a:extLst>
                <a:ext uri="{FF2B5EF4-FFF2-40B4-BE49-F238E27FC236}">
                  <a16:creationId xmlns:a16="http://schemas.microsoft.com/office/drawing/2014/main" id="{61C7DA74-2D1A-4B52-A21F-46D56DF26BDE}"/>
                </a:ext>
              </a:extLst>
            </p:cNvPr>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667;p30">
              <a:extLst>
                <a:ext uri="{FF2B5EF4-FFF2-40B4-BE49-F238E27FC236}">
                  <a16:creationId xmlns:a16="http://schemas.microsoft.com/office/drawing/2014/main" id="{1165ADB0-7380-4ED7-BB9B-BE4D5E2D1E99}"/>
                </a:ext>
              </a:extLst>
            </p:cNvPr>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668;p30">
              <a:extLst>
                <a:ext uri="{FF2B5EF4-FFF2-40B4-BE49-F238E27FC236}">
                  <a16:creationId xmlns:a16="http://schemas.microsoft.com/office/drawing/2014/main" id="{CBB68A9B-8AB9-42DA-9B5E-6D17EBD9957D}"/>
                </a:ext>
              </a:extLst>
            </p:cNvPr>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669;p30">
              <a:extLst>
                <a:ext uri="{FF2B5EF4-FFF2-40B4-BE49-F238E27FC236}">
                  <a16:creationId xmlns:a16="http://schemas.microsoft.com/office/drawing/2014/main" id="{D1976D00-D8BE-4CA0-8F85-F6054E10FEF5}"/>
                </a:ext>
              </a:extLst>
            </p:cNvPr>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670;p30">
              <a:extLst>
                <a:ext uri="{FF2B5EF4-FFF2-40B4-BE49-F238E27FC236}">
                  <a16:creationId xmlns:a16="http://schemas.microsoft.com/office/drawing/2014/main" id="{AAD4584A-C92B-40ED-85E4-18603B7D99A4}"/>
                </a:ext>
              </a:extLst>
            </p:cNvPr>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671;p30">
              <a:extLst>
                <a:ext uri="{FF2B5EF4-FFF2-40B4-BE49-F238E27FC236}">
                  <a16:creationId xmlns:a16="http://schemas.microsoft.com/office/drawing/2014/main" id="{AC2D758F-DC55-4116-B68B-1B04B362DB59}"/>
                </a:ext>
              </a:extLst>
            </p:cNvPr>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672;p30">
              <a:extLst>
                <a:ext uri="{FF2B5EF4-FFF2-40B4-BE49-F238E27FC236}">
                  <a16:creationId xmlns:a16="http://schemas.microsoft.com/office/drawing/2014/main" id="{9DCA2443-E86C-480E-80ED-43C0CBF77CCE}"/>
                </a:ext>
              </a:extLst>
            </p:cNvPr>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78" name="Google Shape;211;p3">
            <a:extLst>
              <a:ext uri="{FF2B5EF4-FFF2-40B4-BE49-F238E27FC236}">
                <a16:creationId xmlns:a16="http://schemas.microsoft.com/office/drawing/2014/main" id="{C0855F1D-93D4-4849-83E1-706E437C7250}"/>
              </a:ext>
            </a:extLst>
          </p:cNvPr>
          <p:cNvGrpSpPr/>
          <p:nvPr userDrawn="1"/>
        </p:nvGrpSpPr>
        <p:grpSpPr>
          <a:xfrm>
            <a:off x="1030177" y="1581350"/>
            <a:ext cx="444275" cy="398525"/>
            <a:chOff x="2495125" y="2142250"/>
            <a:chExt cx="444275" cy="398525"/>
          </a:xfrm>
        </p:grpSpPr>
        <p:sp>
          <p:nvSpPr>
            <p:cNvPr id="279" name="Google Shape;212;p3">
              <a:extLst>
                <a:ext uri="{FF2B5EF4-FFF2-40B4-BE49-F238E27FC236}">
                  <a16:creationId xmlns:a16="http://schemas.microsoft.com/office/drawing/2014/main" id="{DC5C5AA7-5761-4B23-B999-8F5CA61CD038}"/>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0" name="Google Shape;213;p3">
              <a:extLst>
                <a:ext uri="{FF2B5EF4-FFF2-40B4-BE49-F238E27FC236}">
                  <a16:creationId xmlns:a16="http://schemas.microsoft.com/office/drawing/2014/main" id="{1933B0D6-ABFA-4CD7-A762-19337F9750DD}"/>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81" name="Google Shape;214;p3">
            <a:extLst>
              <a:ext uri="{FF2B5EF4-FFF2-40B4-BE49-F238E27FC236}">
                <a16:creationId xmlns:a16="http://schemas.microsoft.com/office/drawing/2014/main" id="{1EFB947C-860E-4AA2-A5A2-1CEEEFC38B34}"/>
              </a:ext>
            </a:extLst>
          </p:cNvPr>
          <p:cNvGrpSpPr/>
          <p:nvPr userDrawn="1"/>
        </p:nvGrpSpPr>
        <p:grpSpPr>
          <a:xfrm>
            <a:off x="10561111" y="5038647"/>
            <a:ext cx="291375" cy="281375"/>
            <a:chOff x="3243875" y="2372825"/>
            <a:chExt cx="291375" cy="281375"/>
          </a:xfrm>
        </p:grpSpPr>
        <p:sp>
          <p:nvSpPr>
            <p:cNvPr id="282" name="Google Shape;215;p3">
              <a:extLst>
                <a:ext uri="{FF2B5EF4-FFF2-40B4-BE49-F238E27FC236}">
                  <a16:creationId xmlns:a16="http://schemas.microsoft.com/office/drawing/2014/main" id="{C65D7529-17F2-4B75-9EE5-9962A69A62E0}"/>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216;p3">
              <a:extLst>
                <a:ext uri="{FF2B5EF4-FFF2-40B4-BE49-F238E27FC236}">
                  <a16:creationId xmlns:a16="http://schemas.microsoft.com/office/drawing/2014/main" id="{ED87057F-C031-4FD4-AEAE-03C05BB98CB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217;p3">
              <a:extLst>
                <a:ext uri="{FF2B5EF4-FFF2-40B4-BE49-F238E27FC236}">
                  <a16:creationId xmlns:a16="http://schemas.microsoft.com/office/drawing/2014/main" id="{EC906738-C714-4EE5-8058-2D4A7FC7EF8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5" name="Google Shape;218;p3">
              <a:extLst>
                <a:ext uri="{FF2B5EF4-FFF2-40B4-BE49-F238E27FC236}">
                  <a16:creationId xmlns:a16="http://schemas.microsoft.com/office/drawing/2014/main" id="{687DAB77-1E27-4D0D-A65D-B3FE2D9B10B4}"/>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6" name="Google Shape;219;p3">
              <a:extLst>
                <a:ext uri="{FF2B5EF4-FFF2-40B4-BE49-F238E27FC236}">
                  <a16:creationId xmlns:a16="http://schemas.microsoft.com/office/drawing/2014/main" id="{127CCC19-FE1C-4E46-AE9B-2984F677356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220;p3">
              <a:extLst>
                <a:ext uri="{FF2B5EF4-FFF2-40B4-BE49-F238E27FC236}">
                  <a16:creationId xmlns:a16="http://schemas.microsoft.com/office/drawing/2014/main" id="{4DB673E6-ADD0-4ECB-BF9F-B808D5311F7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221;p3">
              <a:extLst>
                <a:ext uri="{FF2B5EF4-FFF2-40B4-BE49-F238E27FC236}">
                  <a16:creationId xmlns:a16="http://schemas.microsoft.com/office/drawing/2014/main" id="{4781CA03-AD08-441C-BAB7-0E1690E88D0C}"/>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9" name="Google Shape;222;p3">
              <a:extLst>
                <a:ext uri="{FF2B5EF4-FFF2-40B4-BE49-F238E27FC236}">
                  <a16:creationId xmlns:a16="http://schemas.microsoft.com/office/drawing/2014/main" id="{E0816258-217F-404D-BD3D-3293E29FD88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223;p3">
              <a:extLst>
                <a:ext uri="{FF2B5EF4-FFF2-40B4-BE49-F238E27FC236}">
                  <a16:creationId xmlns:a16="http://schemas.microsoft.com/office/drawing/2014/main" id="{84FF6178-746C-46CA-9180-258EC4BBA4FC}"/>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224;p3">
              <a:extLst>
                <a:ext uri="{FF2B5EF4-FFF2-40B4-BE49-F238E27FC236}">
                  <a16:creationId xmlns:a16="http://schemas.microsoft.com/office/drawing/2014/main" id="{C906BB92-3EA7-4E09-8BCD-0337F3A9BB74}"/>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oogle Shape;225;p3">
            <a:extLst>
              <a:ext uri="{FF2B5EF4-FFF2-40B4-BE49-F238E27FC236}">
                <a16:creationId xmlns:a16="http://schemas.microsoft.com/office/drawing/2014/main" id="{925CC097-8D38-4AEA-9306-D2D703E51FEC}"/>
              </a:ext>
            </a:extLst>
          </p:cNvPr>
          <p:cNvGrpSpPr/>
          <p:nvPr userDrawn="1"/>
        </p:nvGrpSpPr>
        <p:grpSpPr>
          <a:xfrm>
            <a:off x="10778557" y="714866"/>
            <a:ext cx="166675" cy="168575"/>
            <a:chOff x="4954425" y="2036375"/>
            <a:chExt cx="166675" cy="168575"/>
          </a:xfrm>
        </p:grpSpPr>
        <p:sp>
          <p:nvSpPr>
            <p:cNvPr id="293" name="Google Shape;226;p3">
              <a:extLst>
                <a:ext uri="{FF2B5EF4-FFF2-40B4-BE49-F238E27FC236}">
                  <a16:creationId xmlns:a16="http://schemas.microsoft.com/office/drawing/2014/main" id="{A73811B4-DAE8-43F2-9242-512369E61B47}"/>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4" name="Google Shape;227;p3">
              <a:extLst>
                <a:ext uri="{FF2B5EF4-FFF2-40B4-BE49-F238E27FC236}">
                  <a16:creationId xmlns:a16="http://schemas.microsoft.com/office/drawing/2014/main" id="{1CAC2284-EF0A-4A64-8112-C2F502014E3A}"/>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95" name="Google Shape;228;p3">
            <a:extLst>
              <a:ext uri="{FF2B5EF4-FFF2-40B4-BE49-F238E27FC236}">
                <a16:creationId xmlns:a16="http://schemas.microsoft.com/office/drawing/2014/main" id="{8DF4CFA5-C6E8-4AA5-9916-0D14D265DA7D}"/>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6" name="Google Shape;229;p3">
            <a:extLst>
              <a:ext uri="{FF2B5EF4-FFF2-40B4-BE49-F238E27FC236}">
                <a16:creationId xmlns:a16="http://schemas.microsoft.com/office/drawing/2014/main" id="{262FDB6E-6024-4D2F-A6EC-321BB317347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97" name="Google Shape;230;p3">
            <a:extLst>
              <a:ext uri="{FF2B5EF4-FFF2-40B4-BE49-F238E27FC236}">
                <a16:creationId xmlns:a16="http://schemas.microsoft.com/office/drawing/2014/main" id="{BD5ADFCE-F28A-43D5-9CFF-31FD0A1CC4F9}"/>
              </a:ext>
            </a:extLst>
          </p:cNvPr>
          <p:cNvGrpSpPr/>
          <p:nvPr userDrawn="1"/>
        </p:nvGrpSpPr>
        <p:grpSpPr>
          <a:xfrm>
            <a:off x="1274797" y="5541501"/>
            <a:ext cx="166675" cy="168575"/>
            <a:chOff x="4954425" y="2036375"/>
            <a:chExt cx="166675" cy="168575"/>
          </a:xfrm>
        </p:grpSpPr>
        <p:sp>
          <p:nvSpPr>
            <p:cNvPr id="298" name="Google Shape;231;p3">
              <a:extLst>
                <a:ext uri="{FF2B5EF4-FFF2-40B4-BE49-F238E27FC236}">
                  <a16:creationId xmlns:a16="http://schemas.microsoft.com/office/drawing/2014/main" id="{1C1774AA-9741-486B-B8FC-9393CAEDB27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9" name="Google Shape;232;p3">
              <a:extLst>
                <a:ext uri="{FF2B5EF4-FFF2-40B4-BE49-F238E27FC236}">
                  <a16:creationId xmlns:a16="http://schemas.microsoft.com/office/drawing/2014/main" id="{A241E20B-C148-4F65-8446-94D31CB41FFF}"/>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38" name="TextBox 137">
            <a:extLst>
              <a:ext uri="{FF2B5EF4-FFF2-40B4-BE49-F238E27FC236}">
                <a16:creationId xmlns:a16="http://schemas.microsoft.com/office/drawing/2014/main" id="{F3E5FC39-98FC-4CBA-B958-5F648514C390}"/>
              </a:ext>
            </a:extLst>
          </p:cNvPr>
          <p:cNvSpPr txBox="1"/>
          <p:nvPr userDrawn="1"/>
        </p:nvSpPr>
        <p:spPr>
          <a:xfrm>
            <a:off x="3558845" y="1522377"/>
            <a:ext cx="4518031" cy="54014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dirty="0">
                <a:ln>
                  <a:noFill/>
                </a:ln>
                <a:solidFill>
                  <a:srgbClr val="C00000"/>
                </a:solidFill>
                <a:effectLst/>
                <a:uLnTx/>
                <a:uFillTx/>
                <a:latin typeface="+mj-lt"/>
                <a:ea typeface="+mn-ea"/>
                <a:cs typeface="+mn-cs"/>
              </a:rPr>
              <a:t>HOẠT ĐỘNG</a:t>
            </a:r>
          </a:p>
        </p:txBody>
      </p:sp>
    </p:spTree>
    <p:extLst>
      <p:ext uri="{BB962C8B-B14F-4D97-AF65-F5344CB8AC3E}">
        <p14:creationId xmlns:p14="http://schemas.microsoft.com/office/powerpoint/2010/main" val="119286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78"/>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95"/>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9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92"/>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96"/>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81"/>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236"/>
                                        </p:tgtEl>
                                        <p:attrNameLst>
                                          <p:attrName>style.visibility</p:attrName>
                                        </p:attrNameLst>
                                      </p:cBhvr>
                                      <p:to>
                                        <p:strVal val="visible"/>
                                      </p:to>
                                    </p:set>
                                    <p:anim calcmode="lin" valueType="num">
                                      <p:cBhvr>
                                        <p:cTn id="30" dur="1000" fill="hold"/>
                                        <p:tgtEl>
                                          <p:spTgt spid="236"/>
                                        </p:tgtEl>
                                        <p:attrNameLst>
                                          <p:attrName>ppt_w</p:attrName>
                                        </p:attrNameLst>
                                      </p:cBhvr>
                                      <p:tavLst>
                                        <p:tav tm="0">
                                          <p:val>
                                            <p:fltVal val="0"/>
                                          </p:val>
                                        </p:tav>
                                        <p:tav tm="100000">
                                          <p:val>
                                            <p:strVal val="#ppt_w"/>
                                          </p:val>
                                        </p:tav>
                                      </p:tavLst>
                                    </p:anim>
                                    <p:anim calcmode="lin" valueType="num">
                                      <p:cBhvr>
                                        <p:cTn id="31" dur="1000" fill="hold"/>
                                        <p:tgtEl>
                                          <p:spTgt spid="236"/>
                                        </p:tgtEl>
                                        <p:attrNameLst>
                                          <p:attrName>ppt_h</p:attrName>
                                        </p:attrNameLst>
                                      </p:cBhvr>
                                      <p:tavLst>
                                        <p:tav tm="0">
                                          <p:val>
                                            <p:fltVal val="0"/>
                                          </p:val>
                                        </p:tav>
                                        <p:tav tm="100000">
                                          <p:val>
                                            <p:strVal val="#ppt_h"/>
                                          </p:val>
                                        </p:tav>
                                      </p:tavLst>
                                    </p:anim>
                                    <p:anim calcmode="lin" valueType="num">
                                      <p:cBhvr>
                                        <p:cTn id="32" dur="1000" fill="hold"/>
                                        <p:tgtEl>
                                          <p:spTgt spid="236"/>
                                        </p:tgtEl>
                                        <p:attrNameLst>
                                          <p:attrName>style.rotation</p:attrName>
                                        </p:attrNameLst>
                                      </p:cBhvr>
                                      <p:tavLst>
                                        <p:tav tm="0">
                                          <p:val>
                                            <p:fltVal val="90"/>
                                          </p:val>
                                        </p:tav>
                                        <p:tav tm="100000">
                                          <p:val>
                                            <p:fltVal val="0"/>
                                          </p:val>
                                        </p:tav>
                                      </p:tavLst>
                                    </p:anim>
                                    <p:animEffect transition="in" filter="fade">
                                      <p:cBhvr>
                                        <p:cTn id="33" dur="1000"/>
                                        <p:tgtEl>
                                          <p:spTgt spid="236"/>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138"/>
                                        </p:tgtEl>
                                        <p:attrNameLst>
                                          <p:attrName>style.visibility</p:attrName>
                                        </p:attrNameLst>
                                      </p:cBhvr>
                                      <p:to>
                                        <p:strVal val="visible"/>
                                      </p:to>
                                    </p:set>
                                    <p:animEffect transition="in" filter="randombar(horizontal)">
                                      <p:cBhvr>
                                        <p:cTn id="37"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95" grpId="0" animBg="1"/>
      <p:bldP spid="296" grpId="0" animBg="1"/>
      <p:bldP spid="138"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chemeClr val="accent3">
            <a:lumMod val="50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5">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138" name="Google Shape;939;p32">
            <a:extLst>
              <a:ext uri="{FF2B5EF4-FFF2-40B4-BE49-F238E27FC236}">
                <a16:creationId xmlns:a16="http://schemas.microsoft.com/office/drawing/2014/main" id="{4E1A926E-6662-419E-9E55-EA22A881A7F7}"/>
              </a:ext>
            </a:extLst>
          </p:cNvPr>
          <p:cNvGrpSpPr/>
          <p:nvPr userDrawn="1"/>
        </p:nvGrpSpPr>
        <p:grpSpPr>
          <a:xfrm>
            <a:off x="2204475" y="3950454"/>
            <a:ext cx="1973864" cy="2020086"/>
            <a:chOff x="2718975" y="493050"/>
            <a:chExt cx="2013175" cy="2066600"/>
          </a:xfrm>
        </p:grpSpPr>
        <p:sp>
          <p:nvSpPr>
            <p:cNvPr id="139" name="Google Shape;940;p32">
              <a:extLst>
                <a:ext uri="{FF2B5EF4-FFF2-40B4-BE49-F238E27FC236}">
                  <a16:creationId xmlns:a16="http://schemas.microsoft.com/office/drawing/2014/main" id="{86F0682C-B277-4309-975F-A0C04F8F30C6}"/>
                </a:ext>
              </a:extLst>
            </p:cNvPr>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941;p32">
              <a:extLst>
                <a:ext uri="{FF2B5EF4-FFF2-40B4-BE49-F238E27FC236}">
                  <a16:creationId xmlns:a16="http://schemas.microsoft.com/office/drawing/2014/main" id="{FE326C58-C67D-4FF9-963A-4D9950D4B3B3}"/>
                </a:ext>
              </a:extLst>
            </p:cNvPr>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942;p32">
              <a:extLst>
                <a:ext uri="{FF2B5EF4-FFF2-40B4-BE49-F238E27FC236}">
                  <a16:creationId xmlns:a16="http://schemas.microsoft.com/office/drawing/2014/main" id="{93F05A58-172A-4C8D-ADA3-0C77ADDADAF0}"/>
                </a:ext>
              </a:extLst>
            </p:cNvPr>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943;p32">
              <a:extLst>
                <a:ext uri="{FF2B5EF4-FFF2-40B4-BE49-F238E27FC236}">
                  <a16:creationId xmlns:a16="http://schemas.microsoft.com/office/drawing/2014/main" id="{AEA51228-7E6A-4ED4-9C9B-D2E2CC0BD1D6}"/>
                </a:ext>
              </a:extLst>
            </p:cNvPr>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944;p32">
              <a:extLst>
                <a:ext uri="{FF2B5EF4-FFF2-40B4-BE49-F238E27FC236}">
                  <a16:creationId xmlns:a16="http://schemas.microsoft.com/office/drawing/2014/main" id="{DD28A33D-03B5-4CF8-872C-9932FEF06FED}"/>
                </a:ext>
              </a:extLst>
            </p:cNvPr>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945;p32">
              <a:extLst>
                <a:ext uri="{FF2B5EF4-FFF2-40B4-BE49-F238E27FC236}">
                  <a16:creationId xmlns:a16="http://schemas.microsoft.com/office/drawing/2014/main" id="{7E473B28-F0B1-4222-BFBD-D3DC90AB3D26}"/>
                </a:ext>
              </a:extLst>
            </p:cNvPr>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946;p32">
              <a:extLst>
                <a:ext uri="{FF2B5EF4-FFF2-40B4-BE49-F238E27FC236}">
                  <a16:creationId xmlns:a16="http://schemas.microsoft.com/office/drawing/2014/main" id="{ADD02867-7745-483B-A79E-3BC899B1DF55}"/>
                </a:ext>
              </a:extLst>
            </p:cNvPr>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947;p32">
              <a:extLst>
                <a:ext uri="{FF2B5EF4-FFF2-40B4-BE49-F238E27FC236}">
                  <a16:creationId xmlns:a16="http://schemas.microsoft.com/office/drawing/2014/main" id="{ECBECAB9-3A80-4E81-9F61-F5AB5A32E080}"/>
                </a:ext>
              </a:extLst>
            </p:cNvPr>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948;p32">
              <a:extLst>
                <a:ext uri="{FF2B5EF4-FFF2-40B4-BE49-F238E27FC236}">
                  <a16:creationId xmlns:a16="http://schemas.microsoft.com/office/drawing/2014/main" id="{B7C06D9E-3A47-4324-B8FE-4A51A2CAA9AA}"/>
                </a:ext>
              </a:extLst>
            </p:cNvPr>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949;p32">
              <a:extLst>
                <a:ext uri="{FF2B5EF4-FFF2-40B4-BE49-F238E27FC236}">
                  <a16:creationId xmlns:a16="http://schemas.microsoft.com/office/drawing/2014/main" id="{0E41DDDB-0B85-4B64-AD7C-5B42DC471236}"/>
                </a:ext>
              </a:extLst>
            </p:cNvPr>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950;p32">
              <a:extLst>
                <a:ext uri="{FF2B5EF4-FFF2-40B4-BE49-F238E27FC236}">
                  <a16:creationId xmlns:a16="http://schemas.microsoft.com/office/drawing/2014/main" id="{B8270323-2185-4ABB-9F1A-91DD7D23EB43}"/>
                </a:ext>
              </a:extLst>
            </p:cNvPr>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951;p32">
              <a:extLst>
                <a:ext uri="{FF2B5EF4-FFF2-40B4-BE49-F238E27FC236}">
                  <a16:creationId xmlns:a16="http://schemas.microsoft.com/office/drawing/2014/main" id="{BE578E9C-33B5-45A4-911F-23A5E521093B}"/>
                </a:ext>
              </a:extLst>
            </p:cNvPr>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952;p32">
              <a:extLst>
                <a:ext uri="{FF2B5EF4-FFF2-40B4-BE49-F238E27FC236}">
                  <a16:creationId xmlns:a16="http://schemas.microsoft.com/office/drawing/2014/main" id="{4C518626-E4A3-4EB8-9670-E68DE27C7024}"/>
                </a:ext>
              </a:extLst>
            </p:cNvPr>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953;p32">
              <a:extLst>
                <a:ext uri="{FF2B5EF4-FFF2-40B4-BE49-F238E27FC236}">
                  <a16:creationId xmlns:a16="http://schemas.microsoft.com/office/drawing/2014/main" id="{375A0294-045B-4F57-9300-F65929A5A1AF}"/>
                </a:ext>
              </a:extLst>
            </p:cNvPr>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954;p32">
              <a:extLst>
                <a:ext uri="{FF2B5EF4-FFF2-40B4-BE49-F238E27FC236}">
                  <a16:creationId xmlns:a16="http://schemas.microsoft.com/office/drawing/2014/main" id="{BE78E60F-BE5F-405F-95D2-22E34C03D440}"/>
                </a:ext>
              </a:extLst>
            </p:cNvPr>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955;p32">
              <a:extLst>
                <a:ext uri="{FF2B5EF4-FFF2-40B4-BE49-F238E27FC236}">
                  <a16:creationId xmlns:a16="http://schemas.microsoft.com/office/drawing/2014/main" id="{B2349C7C-9B55-4EEA-89B3-753189FEC384}"/>
                </a:ext>
              </a:extLst>
            </p:cNvPr>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956;p32">
              <a:extLst>
                <a:ext uri="{FF2B5EF4-FFF2-40B4-BE49-F238E27FC236}">
                  <a16:creationId xmlns:a16="http://schemas.microsoft.com/office/drawing/2014/main" id="{520DA718-FDBB-4BD2-8BF0-9CA9868E416E}"/>
                </a:ext>
              </a:extLst>
            </p:cNvPr>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957;p32">
              <a:extLst>
                <a:ext uri="{FF2B5EF4-FFF2-40B4-BE49-F238E27FC236}">
                  <a16:creationId xmlns:a16="http://schemas.microsoft.com/office/drawing/2014/main" id="{B2D2C12E-200E-42C0-9CB6-32AEB0EC3662}"/>
                </a:ext>
              </a:extLst>
            </p:cNvPr>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958;p32">
              <a:extLst>
                <a:ext uri="{FF2B5EF4-FFF2-40B4-BE49-F238E27FC236}">
                  <a16:creationId xmlns:a16="http://schemas.microsoft.com/office/drawing/2014/main" id="{DC9D3593-7232-4EF5-B495-B7A00FBF325F}"/>
                </a:ext>
              </a:extLst>
            </p:cNvPr>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959;p32">
              <a:extLst>
                <a:ext uri="{FF2B5EF4-FFF2-40B4-BE49-F238E27FC236}">
                  <a16:creationId xmlns:a16="http://schemas.microsoft.com/office/drawing/2014/main" id="{FCE84438-A020-49AA-9771-FCC57744A802}"/>
                </a:ext>
              </a:extLst>
            </p:cNvPr>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960;p32">
              <a:extLst>
                <a:ext uri="{FF2B5EF4-FFF2-40B4-BE49-F238E27FC236}">
                  <a16:creationId xmlns:a16="http://schemas.microsoft.com/office/drawing/2014/main" id="{03918BCF-4665-4000-8A7F-BAD72050685D}"/>
                </a:ext>
              </a:extLst>
            </p:cNvPr>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961;p32">
              <a:extLst>
                <a:ext uri="{FF2B5EF4-FFF2-40B4-BE49-F238E27FC236}">
                  <a16:creationId xmlns:a16="http://schemas.microsoft.com/office/drawing/2014/main" id="{A19C359B-F0DD-4D01-9729-66F5974AD58E}"/>
                </a:ext>
              </a:extLst>
            </p:cNvPr>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962;p32">
              <a:extLst>
                <a:ext uri="{FF2B5EF4-FFF2-40B4-BE49-F238E27FC236}">
                  <a16:creationId xmlns:a16="http://schemas.microsoft.com/office/drawing/2014/main" id="{562D14E3-66C3-436E-8BFC-1081C86BF1C8}"/>
                </a:ext>
              </a:extLst>
            </p:cNvPr>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963;p32">
              <a:extLst>
                <a:ext uri="{FF2B5EF4-FFF2-40B4-BE49-F238E27FC236}">
                  <a16:creationId xmlns:a16="http://schemas.microsoft.com/office/drawing/2014/main" id="{B7821707-35BA-4100-AE96-D2C83EA58467}"/>
                </a:ext>
              </a:extLst>
            </p:cNvPr>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964;p32">
              <a:extLst>
                <a:ext uri="{FF2B5EF4-FFF2-40B4-BE49-F238E27FC236}">
                  <a16:creationId xmlns:a16="http://schemas.microsoft.com/office/drawing/2014/main" id="{8E05BF23-8AB3-4FB7-BFE9-2AF0C1DC7341}"/>
                </a:ext>
              </a:extLst>
            </p:cNvPr>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965;p32">
              <a:extLst>
                <a:ext uri="{FF2B5EF4-FFF2-40B4-BE49-F238E27FC236}">
                  <a16:creationId xmlns:a16="http://schemas.microsoft.com/office/drawing/2014/main" id="{5CF38F30-90D7-4FEF-9DA0-987E76A17AEA}"/>
                </a:ext>
              </a:extLst>
            </p:cNvPr>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966;p32">
              <a:extLst>
                <a:ext uri="{FF2B5EF4-FFF2-40B4-BE49-F238E27FC236}">
                  <a16:creationId xmlns:a16="http://schemas.microsoft.com/office/drawing/2014/main" id="{337D2F4F-B070-42C9-8EA6-CDEF4931C7AF}"/>
                </a:ext>
              </a:extLst>
            </p:cNvPr>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967;p32">
              <a:extLst>
                <a:ext uri="{FF2B5EF4-FFF2-40B4-BE49-F238E27FC236}">
                  <a16:creationId xmlns:a16="http://schemas.microsoft.com/office/drawing/2014/main" id="{2A60D103-6178-4EEF-8631-09CF0C12991E}"/>
                </a:ext>
              </a:extLst>
            </p:cNvPr>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968;p32">
              <a:extLst>
                <a:ext uri="{FF2B5EF4-FFF2-40B4-BE49-F238E27FC236}">
                  <a16:creationId xmlns:a16="http://schemas.microsoft.com/office/drawing/2014/main" id="{8B6B7A52-6939-47BC-9E36-15E369D4399F}"/>
                </a:ext>
              </a:extLst>
            </p:cNvPr>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969;p32">
              <a:extLst>
                <a:ext uri="{FF2B5EF4-FFF2-40B4-BE49-F238E27FC236}">
                  <a16:creationId xmlns:a16="http://schemas.microsoft.com/office/drawing/2014/main" id="{548747E1-6539-4474-B690-A9CB6E6D7989}"/>
                </a:ext>
              </a:extLst>
            </p:cNvPr>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970;p32">
              <a:extLst>
                <a:ext uri="{FF2B5EF4-FFF2-40B4-BE49-F238E27FC236}">
                  <a16:creationId xmlns:a16="http://schemas.microsoft.com/office/drawing/2014/main" id="{E39C8106-1F31-4C6A-83AA-519F66B4BA9C}"/>
                </a:ext>
              </a:extLst>
            </p:cNvPr>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971;p32">
              <a:extLst>
                <a:ext uri="{FF2B5EF4-FFF2-40B4-BE49-F238E27FC236}">
                  <a16:creationId xmlns:a16="http://schemas.microsoft.com/office/drawing/2014/main" id="{59805321-2B20-4A22-B7EE-118F0F0AFEBE}"/>
                </a:ext>
              </a:extLst>
            </p:cNvPr>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972;p32">
              <a:extLst>
                <a:ext uri="{FF2B5EF4-FFF2-40B4-BE49-F238E27FC236}">
                  <a16:creationId xmlns:a16="http://schemas.microsoft.com/office/drawing/2014/main" id="{153086B4-590F-4CE6-8033-0ABD1149B7B0}"/>
                </a:ext>
              </a:extLst>
            </p:cNvPr>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973;p32">
              <a:extLst>
                <a:ext uri="{FF2B5EF4-FFF2-40B4-BE49-F238E27FC236}">
                  <a16:creationId xmlns:a16="http://schemas.microsoft.com/office/drawing/2014/main" id="{7D879F0C-F3A7-4D49-A9AD-4DD859D495A5}"/>
                </a:ext>
              </a:extLst>
            </p:cNvPr>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974;p32">
              <a:extLst>
                <a:ext uri="{FF2B5EF4-FFF2-40B4-BE49-F238E27FC236}">
                  <a16:creationId xmlns:a16="http://schemas.microsoft.com/office/drawing/2014/main" id="{7956E721-7885-44EC-93C9-29AF40104545}"/>
                </a:ext>
              </a:extLst>
            </p:cNvPr>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975;p32">
              <a:extLst>
                <a:ext uri="{FF2B5EF4-FFF2-40B4-BE49-F238E27FC236}">
                  <a16:creationId xmlns:a16="http://schemas.microsoft.com/office/drawing/2014/main" id="{CEB963D2-A019-4E38-BFF8-C0C2161238BD}"/>
                </a:ext>
              </a:extLst>
            </p:cNvPr>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976;p32">
              <a:extLst>
                <a:ext uri="{FF2B5EF4-FFF2-40B4-BE49-F238E27FC236}">
                  <a16:creationId xmlns:a16="http://schemas.microsoft.com/office/drawing/2014/main" id="{527EC3E6-0763-49D0-BA24-85035B9573D7}"/>
                </a:ext>
              </a:extLst>
            </p:cNvPr>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977;p32">
              <a:extLst>
                <a:ext uri="{FF2B5EF4-FFF2-40B4-BE49-F238E27FC236}">
                  <a16:creationId xmlns:a16="http://schemas.microsoft.com/office/drawing/2014/main" id="{EE83BE8D-D17D-48E5-BDEF-F82A4C9A00E3}"/>
                </a:ext>
              </a:extLst>
            </p:cNvPr>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978;p32">
              <a:extLst>
                <a:ext uri="{FF2B5EF4-FFF2-40B4-BE49-F238E27FC236}">
                  <a16:creationId xmlns:a16="http://schemas.microsoft.com/office/drawing/2014/main" id="{8D40C63D-0482-47AA-9C48-04583E9AECE5}"/>
                </a:ext>
              </a:extLst>
            </p:cNvPr>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979;p32">
              <a:extLst>
                <a:ext uri="{FF2B5EF4-FFF2-40B4-BE49-F238E27FC236}">
                  <a16:creationId xmlns:a16="http://schemas.microsoft.com/office/drawing/2014/main" id="{BE3D1C9A-770C-4C81-8A7B-E8BB39DCB010}"/>
                </a:ext>
              </a:extLst>
            </p:cNvPr>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980;p32">
              <a:extLst>
                <a:ext uri="{FF2B5EF4-FFF2-40B4-BE49-F238E27FC236}">
                  <a16:creationId xmlns:a16="http://schemas.microsoft.com/office/drawing/2014/main" id="{1E77FE36-C89B-4203-8BE3-007B9EDC7F16}"/>
                </a:ext>
              </a:extLst>
            </p:cNvPr>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981;p32">
              <a:extLst>
                <a:ext uri="{FF2B5EF4-FFF2-40B4-BE49-F238E27FC236}">
                  <a16:creationId xmlns:a16="http://schemas.microsoft.com/office/drawing/2014/main" id="{900BB52F-722C-4A63-833F-DE299C12AB92}"/>
                </a:ext>
              </a:extLst>
            </p:cNvPr>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982;p32">
              <a:extLst>
                <a:ext uri="{FF2B5EF4-FFF2-40B4-BE49-F238E27FC236}">
                  <a16:creationId xmlns:a16="http://schemas.microsoft.com/office/drawing/2014/main" id="{52AC4ACA-37F3-4522-8B02-DE49F94A3306}"/>
                </a:ext>
              </a:extLst>
            </p:cNvPr>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983;p32">
              <a:extLst>
                <a:ext uri="{FF2B5EF4-FFF2-40B4-BE49-F238E27FC236}">
                  <a16:creationId xmlns:a16="http://schemas.microsoft.com/office/drawing/2014/main" id="{0A76BAB6-BB88-4B6A-A1C7-8217320C2884}"/>
                </a:ext>
              </a:extLst>
            </p:cNvPr>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984;p32">
              <a:extLst>
                <a:ext uri="{FF2B5EF4-FFF2-40B4-BE49-F238E27FC236}">
                  <a16:creationId xmlns:a16="http://schemas.microsoft.com/office/drawing/2014/main" id="{6D033E4D-BE1B-4631-9F19-45DBA61747BD}"/>
                </a:ext>
              </a:extLst>
            </p:cNvPr>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985;p32">
              <a:extLst>
                <a:ext uri="{FF2B5EF4-FFF2-40B4-BE49-F238E27FC236}">
                  <a16:creationId xmlns:a16="http://schemas.microsoft.com/office/drawing/2014/main" id="{DE60CB05-A775-44C9-AB59-94B26AFB361C}"/>
                </a:ext>
              </a:extLst>
            </p:cNvPr>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986;p32">
              <a:extLst>
                <a:ext uri="{FF2B5EF4-FFF2-40B4-BE49-F238E27FC236}">
                  <a16:creationId xmlns:a16="http://schemas.microsoft.com/office/drawing/2014/main" id="{E3AADBFA-EB66-438B-9619-575A52353D2C}"/>
                </a:ext>
              </a:extLst>
            </p:cNvPr>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987;p32">
              <a:extLst>
                <a:ext uri="{FF2B5EF4-FFF2-40B4-BE49-F238E27FC236}">
                  <a16:creationId xmlns:a16="http://schemas.microsoft.com/office/drawing/2014/main" id="{5C380CE3-CD51-40AD-A9B5-3E8AC0738821}"/>
                </a:ext>
              </a:extLst>
            </p:cNvPr>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988;p32">
              <a:extLst>
                <a:ext uri="{FF2B5EF4-FFF2-40B4-BE49-F238E27FC236}">
                  <a16:creationId xmlns:a16="http://schemas.microsoft.com/office/drawing/2014/main" id="{DC7587FD-34E5-4BEE-B2EE-FA19220BC59D}"/>
                </a:ext>
              </a:extLst>
            </p:cNvPr>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989;p32">
              <a:extLst>
                <a:ext uri="{FF2B5EF4-FFF2-40B4-BE49-F238E27FC236}">
                  <a16:creationId xmlns:a16="http://schemas.microsoft.com/office/drawing/2014/main" id="{23D81141-76E8-413F-93DC-32E522F857BA}"/>
                </a:ext>
              </a:extLst>
            </p:cNvPr>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990;p32">
              <a:extLst>
                <a:ext uri="{FF2B5EF4-FFF2-40B4-BE49-F238E27FC236}">
                  <a16:creationId xmlns:a16="http://schemas.microsoft.com/office/drawing/2014/main" id="{0FC9BDC9-80FE-48A1-9B18-B333F387DA6F}"/>
                </a:ext>
              </a:extLst>
            </p:cNvPr>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991;p32">
              <a:extLst>
                <a:ext uri="{FF2B5EF4-FFF2-40B4-BE49-F238E27FC236}">
                  <a16:creationId xmlns:a16="http://schemas.microsoft.com/office/drawing/2014/main" id="{868C0B39-2C6F-4A52-B14D-28B7041985C3}"/>
                </a:ext>
              </a:extLst>
            </p:cNvPr>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992;p32">
              <a:extLst>
                <a:ext uri="{FF2B5EF4-FFF2-40B4-BE49-F238E27FC236}">
                  <a16:creationId xmlns:a16="http://schemas.microsoft.com/office/drawing/2014/main" id="{FDEC5419-D47E-4EDC-8657-89BCD3D011C6}"/>
                </a:ext>
              </a:extLst>
            </p:cNvPr>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993;p32">
              <a:extLst>
                <a:ext uri="{FF2B5EF4-FFF2-40B4-BE49-F238E27FC236}">
                  <a16:creationId xmlns:a16="http://schemas.microsoft.com/office/drawing/2014/main" id="{A95A7CC2-C218-4A9C-A330-B75DF0C560A0}"/>
                </a:ext>
              </a:extLst>
            </p:cNvPr>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994;p32">
              <a:extLst>
                <a:ext uri="{FF2B5EF4-FFF2-40B4-BE49-F238E27FC236}">
                  <a16:creationId xmlns:a16="http://schemas.microsoft.com/office/drawing/2014/main" id="{5EF0A9CE-5E1B-432E-8F0D-CB7FD2A8E31C}"/>
                </a:ext>
              </a:extLst>
            </p:cNvPr>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995;p32">
              <a:extLst>
                <a:ext uri="{FF2B5EF4-FFF2-40B4-BE49-F238E27FC236}">
                  <a16:creationId xmlns:a16="http://schemas.microsoft.com/office/drawing/2014/main" id="{F8847BEC-8771-435B-BF7B-4E735D0BFC85}"/>
                </a:ext>
              </a:extLst>
            </p:cNvPr>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996;p32">
              <a:extLst>
                <a:ext uri="{FF2B5EF4-FFF2-40B4-BE49-F238E27FC236}">
                  <a16:creationId xmlns:a16="http://schemas.microsoft.com/office/drawing/2014/main" id="{52A14F81-F171-4C7F-BFD5-8CB1A5683460}"/>
                </a:ext>
              </a:extLst>
            </p:cNvPr>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997;p32">
              <a:extLst>
                <a:ext uri="{FF2B5EF4-FFF2-40B4-BE49-F238E27FC236}">
                  <a16:creationId xmlns:a16="http://schemas.microsoft.com/office/drawing/2014/main" id="{69FE29CB-0F5D-4F41-B0E9-B79923F044E2}"/>
                </a:ext>
              </a:extLst>
            </p:cNvPr>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998;p32">
              <a:extLst>
                <a:ext uri="{FF2B5EF4-FFF2-40B4-BE49-F238E27FC236}">
                  <a16:creationId xmlns:a16="http://schemas.microsoft.com/office/drawing/2014/main" id="{E733EEB6-CA51-47B3-B011-35A945F30FC5}"/>
                </a:ext>
              </a:extLst>
            </p:cNvPr>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999;p32">
              <a:extLst>
                <a:ext uri="{FF2B5EF4-FFF2-40B4-BE49-F238E27FC236}">
                  <a16:creationId xmlns:a16="http://schemas.microsoft.com/office/drawing/2014/main" id="{BB854CF8-D117-4B97-900E-1FF9BDAC94FE}"/>
                </a:ext>
              </a:extLst>
            </p:cNvPr>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1000;p32">
              <a:extLst>
                <a:ext uri="{FF2B5EF4-FFF2-40B4-BE49-F238E27FC236}">
                  <a16:creationId xmlns:a16="http://schemas.microsoft.com/office/drawing/2014/main" id="{594A85AE-DD6F-43F3-B245-D04B1AC5499A}"/>
                </a:ext>
              </a:extLst>
            </p:cNvPr>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1001;p32">
              <a:extLst>
                <a:ext uri="{FF2B5EF4-FFF2-40B4-BE49-F238E27FC236}">
                  <a16:creationId xmlns:a16="http://schemas.microsoft.com/office/drawing/2014/main" id="{EB8F90F8-D523-4387-A32E-90083F58B62E}"/>
                </a:ext>
              </a:extLst>
            </p:cNvPr>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1002;p32">
              <a:extLst>
                <a:ext uri="{FF2B5EF4-FFF2-40B4-BE49-F238E27FC236}">
                  <a16:creationId xmlns:a16="http://schemas.microsoft.com/office/drawing/2014/main" id="{ADA22323-A815-4D9E-B7B8-06DA5C0E7193}"/>
                </a:ext>
              </a:extLst>
            </p:cNvPr>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2" name="Google Shape;211;p3">
            <a:extLst>
              <a:ext uri="{FF2B5EF4-FFF2-40B4-BE49-F238E27FC236}">
                <a16:creationId xmlns:a16="http://schemas.microsoft.com/office/drawing/2014/main" id="{36C19A32-EB14-46B6-BE30-A420DB3A7F9C}"/>
              </a:ext>
            </a:extLst>
          </p:cNvPr>
          <p:cNvGrpSpPr/>
          <p:nvPr userDrawn="1"/>
        </p:nvGrpSpPr>
        <p:grpSpPr>
          <a:xfrm>
            <a:off x="1030177" y="1581350"/>
            <a:ext cx="444275" cy="398525"/>
            <a:chOff x="2495125" y="2142250"/>
            <a:chExt cx="444275" cy="398525"/>
          </a:xfrm>
        </p:grpSpPr>
        <p:sp>
          <p:nvSpPr>
            <p:cNvPr id="203" name="Google Shape;212;p3">
              <a:extLst>
                <a:ext uri="{FF2B5EF4-FFF2-40B4-BE49-F238E27FC236}">
                  <a16:creationId xmlns:a16="http://schemas.microsoft.com/office/drawing/2014/main" id="{22119F67-39FE-47B8-97DB-A9DDAFCE3F72}"/>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04" name="Google Shape;213;p3">
              <a:extLst>
                <a:ext uri="{FF2B5EF4-FFF2-40B4-BE49-F238E27FC236}">
                  <a16:creationId xmlns:a16="http://schemas.microsoft.com/office/drawing/2014/main" id="{95B9D80B-1308-40DE-B7AB-F51F061B728F}"/>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5" name="Google Shape;214;p3">
            <a:extLst>
              <a:ext uri="{FF2B5EF4-FFF2-40B4-BE49-F238E27FC236}">
                <a16:creationId xmlns:a16="http://schemas.microsoft.com/office/drawing/2014/main" id="{FF773F4A-00DE-480A-A1E4-267BF6A95F53}"/>
              </a:ext>
            </a:extLst>
          </p:cNvPr>
          <p:cNvGrpSpPr/>
          <p:nvPr userDrawn="1"/>
        </p:nvGrpSpPr>
        <p:grpSpPr>
          <a:xfrm>
            <a:off x="10561111" y="5038647"/>
            <a:ext cx="291375" cy="281375"/>
            <a:chOff x="3243875" y="2372825"/>
            <a:chExt cx="291375" cy="281375"/>
          </a:xfrm>
        </p:grpSpPr>
        <p:sp>
          <p:nvSpPr>
            <p:cNvPr id="206" name="Google Shape;215;p3">
              <a:extLst>
                <a:ext uri="{FF2B5EF4-FFF2-40B4-BE49-F238E27FC236}">
                  <a16:creationId xmlns:a16="http://schemas.microsoft.com/office/drawing/2014/main" id="{B061D21D-9962-482E-8B77-708CF59A3EB6}"/>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216;p3">
              <a:extLst>
                <a:ext uri="{FF2B5EF4-FFF2-40B4-BE49-F238E27FC236}">
                  <a16:creationId xmlns:a16="http://schemas.microsoft.com/office/drawing/2014/main" id="{204A213E-8F6F-4FC4-AB3D-8806D287E243}"/>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217;p3">
              <a:extLst>
                <a:ext uri="{FF2B5EF4-FFF2-40B4-BE49-F238E27FC236}">
                  <a16:creationId xmlns:a16="http://schemas.microsoft.com/office/drawing/2014/main" id="{75F3FCD1-BCD2-41A7-AF94-8CEC0F2FFE09}"/>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218;p3">
              <a:extLst>
                <a:ext uri="{FF2B5EF4-FFF2-40B4-BE49-F238E27FC236}">
                  <a16:creationId xmlns:a16="http://schemas.microsoft.com/office/drawing/2014/main" id="{EB1D663F-9A65-4AE5-82B7-355924900575}"/>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219;p3">
              <a:extLst>
                <a:ext uri="{FF2B5EF4-FFF2-40B4-BE49-F238E27FC236}">
                  <a16:creationId xmlns:a16="http://schemas.microsoft.com/office/drawing/2014/main" id="{A3231104-E2F1-474D-A57B-1B68E9AE6F33}"/>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220;p3">
              <a:extLst>
                <a:ext uri="{FF2B5EF4-FFF2-40B4-BE49-F238E27FC236}">
                  <a16:creationId xmlns:a16="http://schemas.microsoft.com/office/drawing/2014/main" id="{F5ADB79B-53AA-46AB-84C9-DB8354756BC7}"/>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221;p3">
              <a:extLst>
                <a:ext uri="{FF2B5EF4-FFF2-40B4-BE49-F238E27FC236}">
                  <a16:creationId xmlns:a16="http://schemas.microsoft.com/office/drawing/2014/main" id="{0EA0A449-FE2B-4948-8A13-06CFC25A3A68}"/>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13" name="Google Shape;222;p3">
              <a:extLst>
                <a:ext uri="{FF2B5EF4-FFF2-40B4-BE49-F238E27FC236}">
                  <a16:creationId xmlns:a16="http://schemas.microsoft.com/office/drawing/2014/main" id="{FDF13A9C-A97B-44BE-9F23-62A6C5EDEC4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223;p3">
              <a:extLst>
                <a:ext uri="{FF2B5EF4-FFF2-40B4-BE49-F238E27FC236}">
                  <a16:creationId xmlns:a16="http://schemas.microsoft.com/office/drawing/2014/main" id="{ADA04C5F-ECF7-42DD-B1EB-83FC80EB7BDD}"/>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224;p3">
              <a:extLst>
                <a:ext uri="{FF2B5EF4-FFF2-40B4-BE49-F238E27FC236}">
                  <a16:creationId xmlns:a16="http://schemas.microsoft.com/office/drawing/2014/main" id="{EC7C5AD5-90D8-4F7D-9C2C-CFD820FC374A}"/>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16" name="Google Shape;225;p3">
            <a:extLst>
              <a:ext uri="{FF2B5EF4-FFF2-40B4-BE49-F238E27FC236}">
                <a16:creationId xmlns:a16="http://schemas.microsoft.com/office/drawing/2014/main" id="{06FC704C-BA05-45EE-B62B-22DABC82E899}"/>
              </a:ext>
            </a:extLst>
          </p:cNvPr>
          <p:cNvGrpSpPr/>
          <p:nvPr userDrawn="1"/>
        </p:nvGrpSpPr>
        <p:grpSpPr>
          <a:xfrm>
            <a:off x="10778557" y="714866"/>
            <a:ext cx="166675" cy="168575"/>
            <a:chOff x="4954425" y="2036375"/>
            <a:chExt cx="166675" cy="168575"/>
          </a:xfrm>
        </p:grpSpPr>
        <p:sp>
          <p:nvSpPr>
            <p:cNvPr id="217" name="Google Shape;226;p3">
              <a:extLst>
                <a:ext uri="{FF2B5EF4-FFF2-40B4-BE49-F238E27FC236}">
                  <a16:creationId xmlns:a16="http://schemas.microsoft.com/office/drawing/2014/main" id="{EE9E41F6-3648-44F1-A46C-BDD91F82AF1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227;p3">
              <a:extLst>
                <a:ext uri="{FF2B5EF4-FFF2-40B4-BE49-F238E27FC236}">
                  <a16:creationId xmlns:a16="http://schemas.microsoft.com/office/drawing/2014/main" id="{A7D8C30C-9D8A-4F45-A5DD-F918DD863CF3}"/>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19" name="Google Shape;228;p3">
            <a:extLst>
              <a:ext uri="{FF2B5EF4-FFF2-40B4-BE49-F238E27FC236}">
                <a16:creationId xmlns:a16="http://schemas.microsoft.com/office/drawing/2014/main" id="{EBE612EC-FC5F-4192-9E24-C046316489E0}"/>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229;p3">
            <a:extLst>
              <a:ext uri="{FF2B5EF4-FFF2-40B4-BE49-F238E27FC236}">
                <a16:creationId xmlns:a16="http://schemas.microsoft.com/office/drawing/2014/main" id="{31BD3FA8-6E2A-4C65-9E9F-29FBB5C804BE}"/>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21" name="Google Shape;230;p3">
            <a:extLst>
              <a:ext uri="{FF2B5EF4-FFF2-40B4-BE49-F238E27FC236}">
                <a16:creationId xmlns:a16="http://schemas.microsoft.com/office/drawing/2014/main" id="{69E37D2F-6DF5-4A21-A568-0E80AD7AD85B}"/>
              </a:ext>
            </a:extLst>
          </p:cNvPr>
          <p:cNvGrpSpPr/>
          <p:nvPr userDrawn="1"/>
        </p:nvGrpSpPr>
        <p:grpSpPr>
          <a:xfrm>
            <a:off x="1274797" y="5541501"/>
            <a:ext cx="166675" cy="168575"/>
            <a:chOff x="4954425" y="2036375"/>
            <a:chExt cx="166675" cy="168575"/>
          </a:xfrm>
        </p:grpSpPr>
        <p:sp>
          <p:nvSpPr>
            <p:cNvPr id="222" name="Google Shape;231;p3">
              <a:extLst>
                <a:ext uri="{FF2B5EF4-FFF2-40B4-BE49-F238E27FC236}">
                  <a16:creationId xmlns:a16="http://schemas.microsoft.com/office/drawing/2014/main" id="{68E4F49D-2FDF-45EC-A2F0-64258873AC9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232;p3">
              <a:extLst>
                <a:ext uri="{FF2B5EF4-FFF2-40B4-BE49-F238E27FC236}">
                  <a16:creationId xmlns:a16="http://schemas.microsoft.com/office/drawing/2014/main" id="{424729EF-CCC4-4D87-A50A-4CA7DB6D3AA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24" name="TextBox 223">
            <a:extLst>
              <a:ext uri="{FF2B5EF4-FFF2-40B4-BE49-F238E27FC236}">
                <a16:creationId xmlns:a16="http://schemas.microsoft.com/office/drawing/2014/main" id="{93F46B3B-D663-4FBA-8528-CFD2F9C1E141}"/>
              </a:ext>
            </a:extLst>
          </p:cNvPr>
          <p:cNvSpPr txBox="1"/>
          <p:nvPr userDrawn="1"/>
        </p:nvSpPr>
        <p:spPr>
          <a:xfrm>
            <a:off x="3604229" y="1596485"/>
            <a:ext cx="4752083" cy="36317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a:ln>
                  <a:noFill/>
                </a:ln>
                <a:solidFill>
                  <a:srgbClr val="002060"/>
                </a:solidFill>
                <a:effectLst/>
                <a:uLnTx/>
                <a:uFillTx/>
                <a:latin typeface="+mj-lt"/>
                <a:ea typeface="+mn-ea"/>
                <a:cs typeface="+mn-cs"/>
              </a:rPr>
              <a:t>LUYỆN TẬP</a:t>
            </a:r>
            <a:endParaRPr kumimoji="0" lang="vi-VN" sz="11500" b="0" i="0" u="none" strike="noStrike" kern="1200" cap="none" spc="0" normalizeH="0" baseline="0" noProof="0" dirty="0">
              <a:ln>
                <a:noFill/>
              </a:ln>
              <a:solidFill>
                <a:srgbClr val="002060"/>
              </a:solidFill>
              <a:effectLst/>
              <a:uLnTx/>
              <a:uFillTx/>
              <a:latin typeface="+mj-lt"/>
              <a:ea typeface="+mn-ea"/>
              <a:cs typeface="+mn-cs"/>
            </a:endParaRPr>
          </a:p>
        </p:txBody>
      </p:sp>
    </p:spTree>
    <p:extLst>
      <p:ext uri="{BB962C8B-B14F-4D97-AF65-F5344CB8AC3E}">
        <p14:creationId xmlns:p14="http://schemas.microsoft.com/office/powerpoint/2010/main" val="1631857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02"/>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19"/>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21"/>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16"/>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20"/>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05"/>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138"/>
                                        </p:tgtEl>
                                        <p:attrNameLst>
                                          <p:attrName>style.visibility</p:attrName>
                                        </p:attrNameLst>
                                      </p:cBhvr>
                                      <p:to>
                                        <p:strVal val="visible"/>
                                      </p:to>
                                    </p:set>
                                    <p:anim calcmode="lin" valueType="num">
                                      <p:cBhvr>
                                        <p:cTn id="30" dur="1000" fill="hold"/>
                                        <p:tgtEl>
                                          <p:spTgt spid="138"/>
                                        </p:tgtEl>
                                        <p:attrNameLst>
                                          <p:attrName>ppt_w</p:attrName>
                                        </p:attrNameLst>
                                      </p:cBhvr>
                                      <p:tavLst>
                                        <p:tav tm="0">
                                          <p:val>
                                            <p:fltVal val="0"/>
                                          </p:val>
                                        </p:tav>
                                        <p:tav tm="100000">
                                          <p:val>
                                            <p:strVal val="#ppt_w"/>
                                          </p:val>
                                        </p:tav>
                                      </p:tavLst>
                                    </p:anim>
                                    <p:anim calcmode="lin" valueType="num">
                                      <p:cBhvr>
                                        <p:cTn id="31" dur="1000" fill="hold"/>
                                        <p:tgtEl>
                                          <p:spTgt spid="138"/>
                                        </p:tgtEl>
                                        <p:attrNameLst>
                                          <p:attrName>ppt_h</p:attrName>
                                        </p:attrNameLst>
                                      </p:cBhvr>
                                      <p:tavLst>
                                        <p:tav tm="0">
                                          <p:val>
                                            <p:fltVal val="0"/>
                                          </p:val>
                                        </p:tav>
                                        <p:tav tm="100000">
                                          <p:val>
                                            <p:strVal val="#ppt_h"/>
                                          </p:val>
                                        </p:tav>
                                      </p:tavLst>
                                    </p:anim>
                                    <p:anim calcmode="lin" valueType="num">
                                      <p:cBhvr>
                                        <p:cTn id="32" dur="1000" fill="hold"/>
                                        <p:tgtEl>
                                          <p:spTgt spid="138"/>
                                        </p:tgtEl>
                                        <p:attrNameLst>
                                          <p:attrName>style.rotation</p:attrName>
                                        </p:attrNameLst>
                                      </p:cBhvr>
                                      <p:tavLst>
                                        <p:tav tm="0">
                                          <p:val>
                                            <p:fltVal val="90"/>
                                          </p:val>
                                        </p:tav>
                                        <p:tav tm="100000">
                                          <p:val>
                                            <p:fltVal val="0"/>
                                          </p:val>
                                        </p:tav>
                                      </p:tavLst>
                                    </p:anim>
                                    <p:animEffect transition="in" filter="fade">
                                      <p:cBhvr>
                                        <p:cTn id="33" dur="1000"/>
                                        <p:tgtEl>
                                          <p:spTgt spid="138"/>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24"/>
                                        </p:tgtEl>
                                        <p:attrNameLst>
                                          <p:attrName>style.visibility</p:attrName>
                                        </p:attrNameLst>
                                      </p:cBhvr>
                                      <p:to>
                                        <p:strVal val="visible"/>
                                      </p:to>
                                    </p:set>
                                    <p:animEffect transition="in" filter="randombar(horizontal)">
                                      <p:cBhvr>
                                        <p:cTn id="37" dur="5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19" grpId="0" animBg="1"/>
      <p:bldP spid="220" grpId="0" animBg="1"/>
      <p:bldP spid="224"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Title and Content">
    <p:bg>
      <p:bgPr>
        <a:solidFill>
          <a:schemeClr val="accent3">
            <a:lumMod val="50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872624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7030A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912FF248-73E2-4B5D-9669-D05536B13110}"/>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6F2E4380-9AAF-4929-8F62-F490FD06BB80}"/>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C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05263AFC-D1B4-4D83-808E-9B96447708D3}"/>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E97D35D9-4A80-4E5E-AE99-A42260106314}"/>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F1D5A806-A58C-4FB9-9CB8-29884CE2006D}"/>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ED4A141D-52F2-416A-BB8C-6ABF536EB5BD}"/>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233E8FF6-A58B-4C0A-8E03-7EBCEC1A722A}"/>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1B628C4E-2CC0-49FD-AE56-2DA39F0AEDC3}"/>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B7905D3C-D345-41E1-9F8F-3DE9CB825DDB}"/>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381F408-D6BF-4983-8522-FE74B038BAD1}"/>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313829AE-A03B-42DF-8C85-190282C1CC18}"/>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92BB61BC-FAB6-4715-A9E7-CC0E8CEE0D5C}"/>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D079DC36-A197-4791-8A06-31AB6A7A8165}"/>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BFAD29E2-C19B-47AB-B438-BA439212A9D2}"/>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DA309345-B33A-4CD0-9D4E-F69123E7E182}"/>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590C6090-7470-4DB3-8246-659CCC0F2A1A}"/>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611C93AB-AF4D-48EC-B180-BF93AED33FA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FC04491F-28E4-471E-8BA3-24A18340297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D54D7793-AF6A-4956-9B72-E4F3A35C4520}"/>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47A74F27-516B-4842-B2FD-3E800B67929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81691461-33B0-489D-A18A-AD91D59A1D2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0EEF144F-B527-4080-AAEA-10B3E48E39A2}"/>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40F35D0D-CACF-4AB5-BE8A-E9FB73511388}"/>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30" name="Google Shape;1016;p14">
            <a:extLst>
              <a:ext uri="{FF2B5EF4-FFF2-40B4-BE49-F238E27FC236}">
                <a16:creationId xmlns:a16="http://schemas.microsoft.com/office/drawing/2014/main" id="{327BF5F6-D034-4620-B2B7-7F2179C531EB}"/>
              </a:ext>
            </a:extLst>
          </p:cNvPr>
          <p:cNvGrpSpPr/>
          <p:nvPr userDrawn="1"/>
        </p:nvGrpSpPr>
        <p:grpSpPr>
          <a:xfrm>
            <a:off x="989192" y="5645930"/>
            <a:ext cx="615189" cy="535538"/>
            <a:chOff x="2495125" y="2142250"/>
            <a:chExt cx="444275" cy="398525"/>
          </a:xfrm>
        </p:grpSpPr>
        <p:sp>
          <p:nvSpPr>
            <p:cNvPr id="31" name="Google Shape;1017;p14">
              <a:extLst>
                <a:ext uri="{FF2B5EF4-FFF2-40B4-BE49-F238E27FC236}">
                  <a16:creationId xmlns:a16="http://schemas.microsoft.com/office/drawing/2014/main" id="{F2F00FDD-D7D5-4809-82CF-73AA35BD05FE}"/>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2" name="Google Shape;1018;p14">
              <a:extLst>
                <a:ext uri="{FF2B5EF4-FFF2-40B4-BE49-F238E27FC236}">
                  <a16:creationId xmlns:a16="http://schemas.microsoft.com/office/drawing/2014/main" id="{5395EB15-BC66-42AE-A1EE-3E2823F5486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33" name="Google Shape;1019;p14">
            <a:extLst>
              <a:ext uri="{FF2B5EF4-FFF2-40B4-BE49-F238E27FC236}">
                <a16:creationId xmlns:a16="http://schemas.microsoft.com/office/drawing/2014/main" id="{D53CFA2D-5D0C-4A67-9094-88F183BFE612}"/>
              </a:ext>
            </a:extLst>
          </p:cNvPr>
          <p:cNvGrpSpPr/>
          <p:nvPr userDrawn="1"/>
        </p:nvGrpSpPr>
        <p:grpSpPr>
          <a:xfrm>
            <a:off x="10177823" y="427685"/>
            <a:ext cx="403468" cy="378112"/>
            <a:chOff x="3243875" y="2372825"/>
            <a:chExt cx="291375" cy="281375"/>
          </a:xfrm>
        </p:grpSpPr>
        <p:sp>
          <p:nvSpPr>
            <p:cNvPr id="34" name="Google Shape;1020;p14">
              <a:extLst>
                <a:ext uri="{FF2B5EF4-FFF2-40B4-BE49-F238E27FC236}">
                  <a16:creationId xmlns:a16="http://schemas.microsoft.com/office/drawing/2014/main" id="{30675EEE-C22B-4D00-94DF-E49C0A367512}"/>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5" name="Google Shape;1021;p14">
              <a:extLst>
                <a:ext uri="{FF2B5EF4-FFF2-40B4-BE49-F238E27FC236}">
                  <a16:creationId xmlns:a16="http://schemas.microsoft.com/office/drawing/2014/main" id="{E3DBEB34-9A0C-4ECA-A1F1-6D8B1FF8997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6" name="Google Shape;1022;p14">
              <a:extLst>
                <a:ext uri="{FF2B5EF4-FFF2-40B4-BE49-F238E27FC236}">
                  <a16:creationId xmlns:a16="http://schemas.microsoft.com/office/drawing/2014/main" id="{07CFEFDF-2E28-4483-834B-DA095CF3CE4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7" name="Google Shape;1023;p14">
              <a:extLst>
                <a:ext uri="{FF2B5EF4-FFF2-40B4-BE49-F238E27FC236}">
                  <a16:creationId xmlns:a16="http://schemas.microsoft.com/office/drawing/2014/main" id="{14506E96-EBA9-4C68-AF1F-8C4403B117FE}"/>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8" name="Google Shape;1024;p14">
              <a:extLst>
                <a:ext uri="{FF2B5EF4-FFF2-40B4-BE49-F238E27FC236}">
                  <a16:creationId xmlns:a16="http://schemas.microsoft.com/office/drawing/2014/main" id="{B2F2C8B1-350B-49EE-9CA4-D84F2E04689C}"/>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9" name="Google Shape;1025;p14">
              <a:extLst>
                <a:ext uri="{FF2B5EF4-FFF2-40B4-BE49-F238E27FC236}">
                  <a16:creationId xmlns:a16="http://schemas.microsoft.com/office/drawing/2014/main" id="{524642B7-86EC-4E65-B0EB-6949F77DB65F}"/>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0" name="Google Shape;1026;p14">
              <a:extLst>
                <a:ext uri="{FF2B5EF4-FFF2-40B4-BE49-F238E27FC236}">
                  <a16:creationId xmlns:a16="http://schemas.microsoft.com/office/drawing/2014/main" id="{DA2CC125-6131-46A3-AC36-26C92E5CD21A}"/>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1" name="Google Shape;1027;p14">
              <a:extLst>
                <a:ext uri="{FF2B5EF4-FFF2-40B4-BE49-F238E27FC236}">
                  <a16:creationId xmlns:a16="http://schemas.microsoft.com/office/drawing/2014/main" id="{5A24D573-ECDB-4ACD-87B3-20030C31E8D4}"/>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2" name="Google Shape;1028;p14">
              <a:extLst>
                <a:ext uri="{FF2B5EF4-FFF2-40B4-BE49-F238E27FC236}">
                  <a16:creationId xmlns:a16="http://schemas.microsoft.com/office/drawing/2014/main" id="{7E867DAA-A57F-489C-A045-9A1C1429277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3" name="Google Shape;1029;p14">
              <a:extLst>
                <a:ext uri="{FF2B5EF4-FFF2-40B4-BE49-F238E27FC236}">
                  <a16:creationId xmlns:a16="http://schemas.microsoft.com/office/drawing/2014/main" id="{1DF03B23-6B1D-4056-9368-8D8F2372120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44" name="Google Shape;1030;p14">
            <a:extLst>
              <a:ext uri="{FF2B5EF4-FFF2-40B4-BE49-F238E27FC236}">
                <a16:creationId xmlns:a16="http://schemas.microsoft.com/office/drawing/2014/main" id="{AC4C02C6-8357-4A9D-9FE8-73BED3D677DA}"/>
              </a:ext>
            </a:extLst>
          </p:cNvPr>
          <p:cNvGrpSpPr/>
          <p:nvPr userDrawn="1"/>
        </p:nvGrpSpPr>
        <p:grpSpPr>
          <a:xfrm>
            <a:off x="11004071" y="1043379"/>
            <a:ext cx="230796" cy="226531"/>
            <a:chOff x="4954425" y="2036375"/>
            <a:chExt cx="166675" cy="168575"/>
          </a:xfrm>
        </p:grpSpPr>
        <p:sp>
          <p:nvSpPr>
            <p:cNvPr id="45" name="Google Shape;1031;p14">
              <a:extLst>
                <a:ext uri="{FF2B5EF4-FFF2-40B4-BE49-F238E27FC236}">
                  <a16:creationId xmlns:a16="http://schemas.microsoft.com/office/drawing/2014/main" id="{7490645F-164B-43DC-B0C4-4E49ABCDCE6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6" name="Google Shape;1032;p14">
              <a:extLst>
                <a:ext uri="{FF2B5EF4-FFF2-40B4-BE49-F238E27FC236}">
                  <a16:creationId xmlns:a16="http://schemas.microsoft.com/office/drawing/2014/main" id="{F62C8C47-6F19-44BD-9FED-30D56890DF52}"/>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47" name="Google Shape;1033;p14">
            <a:extLst>
              <a:ext uri="{FF2B5EF4-FFF2-40B4-BE49-F238E27FC236}">
                <a16:creationId xmlns:a16="http://schemas.microsoft.com/office/drawing/2014/main" id="{9C058F19-0AE8-4DE1-A824-EE065CCDBD8D}"/>
              </a:ext>
            </a:extLst>
          </p:cNvPr>
          <p:cNvSpPr/>
          <p:nvPr userDrawn="1"/>
        </p:nvSpPr>
        <p:spPr>
          <a:xfrm>
            <a:off x="2054616" y="6264689"/>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8" name="Google Shape;1034;p14">
            <a:extLst>
              <a:ext uri="{FF2B5EF4-FFF2-40B4-BE49-F238E27FC236}">
                <a16:creationId xmlns:a16="http://schemas.microsoft.com/office/drawing/2014/main" id="{F39F1339-6652-4316-AEAE-58755DC68066}"/>
              </a:ext>
            </a:extLst>
          </p:cNvPr>
          <p:cNvSpPr/>
          <p:nvPr userDrawn="1"/>
        </p:nvSpPr>
        <p:spPr>
          <a:xfrm>
            <a:off x="10995524" y="6181474"/>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49" name="Google Shape;1035;p14">
            <a:extLst>
              <a:ext uri="{FF2B5EF4-FFF2-40B4-BE49-F238E27FC236}">
                <a16:creationId xmlns:a16="http://schemas.microsoft.com/office/drawing/2014/main" id="{B0CF15ED-922C-4751-B1DA-9089B1988ECC}"/>
              </a:ext>
            </a:extLst>
          </p:cNvPr>
          <p:cNvGrpSpPr/>
          <p:nvPr userDrawn="1"/>
        </p:nvGrpSpPr>
        <p:grpSpPr>
          <a:xfrm>
            <a:off x="817359" y="5192337"/>
            <a:ext cx="230796" cy="226531"/>
            <a:chOff x="4954425" y="2036375"/>
            <a:chExt cx="166675" cy="168575"/>
          </a:xfrm>
        </p:grpSpPr>
        <p:sp>
          <p:nvSpPr>
            <p:cNvPr id="50" name="Google Shape;1036;p14">
              <a:extLst>
                <a:ext uri="{FF2B5EF4-FFF2-40B4-BE49-F238E27FC236}">
                  <a16:creationId xmlns:a16="http://schemas.microsoft.com/office/drawing/2014/main" id="{7EA6F03C-5B07-4131-89F4-3BAFB23D4AF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1" name="Google Shape;1037;p14">
              <a:extLst>
                <a:ext uri="{FF2B5EF4-FFF2-40B4-BE49-F238E27FC236}">
                  <a16:creationId xmlns:a16="http://schemas.microsoft.com/office/drawing/2014/main" id="{C7913F77-486F-46A9-8AEC-4B7565FB4E4C}"/>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96" name="Google Shape;1082;p14">
            <a:extLst>
              <a:ext uri="{FF2B5EF4-FFF2-40B4-BE49-F238E27FC236}">
                <a16:creationId xmlns:a16="http://schemas.microsoft.com/office/drawing/2014/main" id="{95018CA8-A1C2-47FD-890D-549D7B4AC236}"/>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083;p14">
            <a:extLst>
              <a:ext uri="{FF2B5EF4-FFF2-40B4-BE49-F238E27FC236}">
                <a16:creationId xmlns:a16="http://schemas.microsoft.com/office/drawing/2014/main" id="{B936ECCA-F1FD-46EC-B26D-DE3BF7D0C273}"/>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8" name="Google Shape;1084;p14">
            <a:extLst>
              <a:ext uri="{FF2B5EF4-FFF2-40B4-BE49-F238E27FC236}">
                <a16:creationId xmlns:a16="http://schemas.microsoft.com/office/drawing/2014/main" id="{03D9643B-BC02-476E-ABF0-0F13D9275EA3}"/>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085;p14">
            <a:extLst>
              <a:ext uri="{FF2B5EF4-FFF2-40B4-BE49-F238E27FC236}">
                <a16:creationId xmlns:a16="http://schemas.microsoft.com/office/drawing/2014/main" id="{E4F6C8FF-3CF3-45F6-8706-79866A8801F6}"/>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0" name="Google Shape;1086;p14">
            <a:extLst>
              <a:ext uri="{FF2B5EF4-FFF2-40B4-BE49-F238E27FC236}">
                <a16:creationId xmlns:a16="http://schemas.microsoft.com/office/drawing/2014/main" id="{1BF2058A-58A5-400D-B987-EA9281BD464C}"/>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2" name="Google Shape;1082;p14">
            <a:extLst>
              <a:ext uri="{FF2B5EF4-FFF2-40B4-BE49-F238E27FC236}">
                <a16:creationId xmlns:a16="http://schemas.microsoft.com/office/drawing/2014/main" id="{3B878202-51EA-4466-A893-7046CA4B0564}"/>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3" name="Google Shape;1083;p14">
            <a:extLst>
              <a:ext uri="{FF2B5EF4-FFF2-40B4-BE49-F238E27FC236}">
                <a16:creationId xmlns:a16="http://schemas.microsoft.com/office/drawing/2014/main" id="{8AE3EC7F-38CF-4238-A1D3-36A00E1CDB4B}"/>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4" name="Google Shape;1084;p14">
            <a:extLst>
              <a:ext uri="{FF2B5EF4-FFF2-40B4-BE49-F238E27FC236}">
                <a16:creationId xmlns:a16="http://schemas.microsoft.com/office/drawing/2014/main" id="{A109E879-FF69-420F-8594-E4E350138FE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1085;p14">
            <a:extLst>
              <a:ext uri="{FF2B5EF4-FFF2-40B4-BE49-F238E27FC236}">
                <a16:creationId xmlns:a16="http://schemas.microsoft.com/office/drawing/2014/main" id="{D728BFA8-D828-48D9-B813-EB0070A3F849}"/>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1086;p14">
            <a:extLst>
              <a:ext uri="{FF2B5EF4-FFF2-40B4-BE49-F238E27FC236}">
                <a16:creationId xmlns:a16="http://schemas.microsoft.com/office/drawing/2014/main" id="{AAD00854-B92E-4943-95A5-C96E52F3DC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1082;p14">
            <a:extLst>
              <a:ext uri="{FF2B5EF4-FFF2-40B4-BE49-F238E27FC236}">
                <a16:creationId xmlns:a16="http://schemas.microsoft.com/office/drawing/2014/main" id="{A9BB0978-9312-4447-80AB-41294A409ED1}"/>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1083;p14">
            <a:extLst>
              <a:ext uri="{FF2B5EF4-FFF2-40B4-BE49-F238E27FC236}">
                <a16:creationId xmlns:a16="http://schemas.microsoft.com/office/drawing/2014/main" id="{61FF21EF-8FF4-4964-B264-5FF3E4B83CCE}"/>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1084;p14">
            <a:extLst>
              <a:ext uri="{FF2B5EF4-FFF2-40B4-BE49-F238E27FC236}">
                <a16:creationId xmlns:a16="http://schemas.microsoft.com/office/drawing/2014/main" id="{2A3A52D1-7028-4394-92D4-70E60315E66B}"/>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1085;p14">
            <a:extLst>
              <a:ext uri="{FF2B5EF4-FFF2-40B4-BE49-F238E27FC236}">
                <a16:creationId xmlns:a16="http://schemas.microsoft.com/office/drawing/2014/main" id="{2B402ED8-8890-4BBD-BD4A-317F62877C5F}"/>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1" name="Google Shape;1086;p14">
            <a:extLst>
              <a:ext uri="{FF2B5EF4-FFF2-40B4-BE49-F238E27FC236}">
                <a16:creationId xmlns:a16="http://schemas.microsoft.com/office/drawing/2014/main" id="{4FDB29D0-7164-4DBA-A2E6-84221CCDCFD4}"/>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1082;p14">
            <a:extLst>
              <a:ext uri="{FF2B5EF4-FFF2-40B4-BE49-F238E27FC236}">
                <a16:creationId xmlns:a16="http://schemas.microsoft.com/office/drawing/2014/main" id="{76F446C8-2BE2-457E-A059-3FBDE50A2DAB}"/>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1083;p14">
            <a:extLst>
              <a:ext uri="{FF2B5EF4-FFF2-40B4-BE49-F238E27FC236}">
                <a16:creationId xmlns:a16="http://schemas.microsoft.com/office/drawing/2014/main" id="{543F1EC7-1C51-46E0-ACF5-20C5F0905E39}"/>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4" name="Google Shape;1084;p14">
            <a:extLst>
              <a:ext uri="{FF2B5EF4-FFF2-40B4-BE49-F238E27FC236}">
                <a16:creationId xmlns:a16="http://schemas.microsoft.com/office/drawing/2014/main" id="{4E6B9D33-57F3-4A75-9293-3C04278D772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5" name="Google Shape;1085;p14">
            <a:extLst>
              <a:ext uri="{FF2B5EF4-FFF2-40B4-BE49-F238E27FC236}">
                <a16:creationId xmlns:a16="http://schemas.microsoft.com/office/drawing/2014/main" id="{46B5E075-E226-4895-9493-A4CA9A703FD3}"/>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1086;p14">
            <a:extLst>
              <a:ext uri="{FF2B5EF4-FFF2-40B4-BE49-F238E27FC236}">
                <a16:creationId xmlns:a16="http://schemas.microsoft.com/office/drawing/2014/main" id="{56534FCD-AD06-4E33-8FD5-4A0CA24C6414}"/>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7" name="Google Shape;1082;p14">
            <a:extLst>
              <a:ext uri="{FF2B5EF4-FFF2-40B4-BE49-F238E27FC236}">
                <a16:creationId xmlns:a16="http://schemas.microsoft.com/office/drawing/2014/main" id="{13F8C6C7-68B9-45D6-8F01-F8260F297A7E}"/>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1083;p14">
            <a:extLst>
              <a:ext uri="{FF2B5EF4-FFF2-40B4-BE49-F238E27FC236}">
                <a16:creationId xmlns:a16="http://schemas.microsoft.com/office/drawing/2014/main" id="{3C93F6CB-9B31-4CE5-A4E7-7E978C24989B}"/>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9" name="Google Shape;1084;p14">
            <a:extLst>
              <a:ext uri="{FF2B5EF4-FFF2-40B4-BE49-F238E27FC236}">
                <a16:creationId xmlns:a16="http://schemas.microsoft.com/office/drawing/2014/main" id="{73CA4133-52E1-4CA4-9B02-C32EF64DCA79}"/>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0" name="Google Shape;1085;p14">
            <a:extLst>
              <a:ext uri="{FF2B5EF4-FFF2-40B4-BE49-F238E27FC236}">
                <a16:creationId xmlns:a16="http://schemas.microsoft.com/office/drawing/2014/main" id="{68B32AF3-395D-4C97-B3AC-6748065FE197}"/>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1086;p14">
            <a:extLst>
              <a:ext uri="{FF2B5EF4-FFF2-40B4-BE49-F238E27FC236}">
                <a16:creationId xmlns:a16="http://schemas.microsoft.com/office/drawing/2014/main" id="{F2737C08-B20B-4DD3-8C2B-6D9629DF844C}"/>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2" name="Google Shape;1082;p14">
            <a:extLst>
              <a:ext uri="{FF2B5EF4-FFF2-40B4-BE49-F238E27FC236}">
                <a16:creationId xmlns:a16="http://schemas.microsoft.com/office/drawing/2014/main" id="{C67ED233-4DA4-4D61-B819-CA361C34FFD3}"/>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3" name="Google Shape;1083;p14">
            <a:extLst>
              <a:ext uri="{FF2B5EF4-FFF2-40B4-BE49-F238E27FC236}">
                <a16:creationId xmlns:a16="http://schemas.microsoft.com/office/drawing/2014/main" id="{DB6F480F-12E0-4FF2-94FC-7455618F43E4}"/>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4" name="Google Shape;1084;p14">
            <a:extLst>
              <a:ext uri="{FF2B5EF4-FFF2-40B4-BE49-F238E27FC236}">
                <a16:creationId xmlns:a16="http://schemas.microsoft.com/office/drawing/2014/main" id="{FB8875DE-94FC-4821-827E-F05F343D19DD}"/>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5" name="Google Shape;1085;p14">
            <a:extLst>
              <a:ext uri="{FF2B5EF4-FFF2-40B4-BE49-F238E27FC236}">
                <a16:creationId xmlns:a16="http://schemas.microsoft.com/office/drawing/2014/main" id="{E65EE193-261C-47D2-90E2-CA9711A2BA94}"/>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1086;p14">
            <a:extLst>
              <a:ext uri="{FF2B5EF4-FFF2-40B4-BE49-F238E27FC236}">
                <a16:creationId xmlns:a16="http://schemas.microsoft.com/office/drawing/2014/main" id="{750B5385-9383-49D9-B37E-8AFC31139A9F}"/>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1082;p14">
            <a:extLst>
              <a:ext uri="{FF2B5EF4-FFF2-40B4-BE49-F238E27FC236}">
                <a16:creationId xmlns:a16="http://schemas.microsoft.com/office/drawing/2014/main" id="{F3257D7D-B01D-4B31-A19B-AE3EC8A76CBF}"/>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1083;p14">
            <a:extLst>
              <a:ext uri="{FF2B5EF4-FFF2-40B4-BE49-F238E27FC236}">
                <a16:creationId xmlns:a16="http://schemas.microsoft.com/office/drawing/2014/main" id="{8E8AEB58-46B0-42AC-876C-D39BC069B58E}"/>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1084;p14">
            <a:extLst>
              <a:ext uri="{FF2B5EF4-FFF2-40B4-BE49-F238E27FC236}">
                <a16:creationId xmlns:a16="http://schemas.microsoft.com/office/drawing/2014/main" id="{98A058F8-5048-4E43-81F6-E2A9D68F5787}"/>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1085;p14">
            <a:extLst>
              <a:ext uri="{FF2B5EF4-FFF2-40B4-BE49-F238E27FC236}">
                <a16:creationId xmlns:a16="http://schemas.microsoft.com/office/drawing/2014/main" id="{163FF619-D1D7-43D9-961D-4D8377AFE91D}"/>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1086;p14">
            <a:extLst>
              <a:ext uri="{FF2B5EF4-FFF2-40B4-BE49-F238E27FC236}">
                <a16:creationId xmlns:a16="http://schemas.microsoft.com/office/drawing/2014/main" id="{B5048DB8-1C0A-4C5F-97C4-0B01226065BF}"/>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1082;p14">
            <a:extLst>
              <a:ext uri="{FF2B5EF4-FFF2-40B4-BE49-F238E27FC236}">
                <a16:creationId xmlns:a16="http://schemas.microsoft.com/office/drawing/2014/main" id="{09146345-B88A-4221-8479-754909293DEC}"/>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1083;p14">
            <a:extLst>
              <a:ext uri="{FF2B5EF4-FFF2-40B4-BE49-F238E27FC236}">
                <a16:creationId xmlns:a16="http://schemas.microsoft.com/office/drawing/2014/main" id="{69A8F20E-CA52-4FFA-9E27-AAA9CA116197}"/>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1084;p14">
            <a:extLst>
              <a:ext uri="{FF2B5EF4-FFF2-40B4-BE49-F238E27FC236}">
                <a16:creationId xmlns:a16="http://schemas.microsoft.com/office/drawing/2014/main" id="{EB5F0B58-A764-4EE5-8968-0C2DD1B536DE}"/>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1085;p14">
            <a:extLst>
              <a:ext uri="{FF2B5EF4-FFF2-40B4-BE49-F238E27FC236}">
                <a16:creationId xmlns:a16="http://schemas.microsoft.com/office/drawing/2014/main" id="{5366DC7B-ACAB-4BCC-97E2-465D277AFFCF}"/>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1086;p14">
            <a:extLst>
              <a:ext uri="{FF2B5EF4-FFF2-40B4-BE49-F238E27FC236}">
                <a16:creationId xmlns:a16="http://schemas.microsoft.com/office/drawing/2014/main" id="{0033D128-1983-4502-AB2A-1E6443704D03}"/>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1082;p14">
            <a:extLst>
              <a:ext uri="{FF2B5EF4-FFF2-40B4-BE49-F238E27FC236}">
                <a16:creationId xmlns:a16="http://schemas.microsoft.com/office/drawing/2014/main" id="{79616093-3DF5-4B1F-8962-5D6B7DDDE673}"/>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1083;p14">
            <a:extLst>
              <a:ext uri="{FF2B5EF4-FFF2-40B4-BE49-F238E27FC236}">
                <a16:creationId xmlns:a16="http://schemas.microsoft.com/office/drawing/2014/main" id="{2D25397A-7136-493A-B17D-5C3117972727}"/>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1084;p14">
            <a:extLst>
              <a:ext uri="{FF2B5EF4-FFF2-40B4-BE49-F238E27FC236}">
                <a16:creationId xmlns:a16="http://schemas.microsoft.com/office/drawing/2014/main" id="{E70275CF-BEEF-4134-8FC1-FA98BAD2A6F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1085;p14">
            <a:extLst>
              <a:ext uri="{FF2B5EF4-FFF2-40B4-BE49-F238E27FC236}">
                <a16:creationId xmlns:a16="http://schemas.microsoft.com/office/drawing/2014/main" id="{3E3D4E28-9C07-4484-A1DF-F77BBBFD1538}"/>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1086;p14">
            <a:extLst>
              <a:ext uri="{FF2B5EF4-FFF2-40B4-BE49-F238E27FC236}">
                <a16:creationId xmlns:a16="http://schemas.microsoft.com/office/drawing/2014/main" id="{0BF03047-9E59-4CF4-B825-EA2C74E97B63}"/>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7" name="Google Shape;2356;p30">
            <a:extLst>
              <a:ext uri="{FF2B5EF4-FFF2-40B4-BE49-F238E27FC236}">
                <a16:creationId xmlns:a16="http://schemas.microsoft.com/office/drawing/2014/main" id="{FF3093F1-70FF-4A92-A939-256BC49F43A6}"/>
              </a:ext>
            </a:extLst>
          </p:cNvPr>
          <p:cNvGrpSpPr/>
          <p:nvPr userDrawn="1"/>
        </p:nvGrpSpPr>
        <p:grpSpPr>
          <a:xfrm>
            <a:off x="745415" y="1491606"/>
            <a:ext cx="9867487" cy="4773077"/>
            <a:chOff x="623255" y="927125"/>
            <a:chExt cx="7691377" cy="3871900"/>
          </a:xfrm>
          <a:solidFill>
            <a:schemeClr val="accent4">
              <a:lumMod val="60000"/>
              <a:lumOff val="40000"/>
            </a:schemeClr>
          </a:solidFill>
        </p:grpSpPr>
        <p:sp>
          <p:nvSpPr>
            <p:cNvPr id="148" name="Google Shape;2357;p30">
              <a:extLst>
                <a:ext uri="{FF2B5EF4-FFF2-40B4-BE49-F238E27FC236}">
                  <a16:creationId xmlns:a16="http://schemas.microsoft.com/office/drawing/2014/main" id="{378B6936-B094-4FA3-9256-C7AF5859717D}"/>
                </a:ext>
              </a:extLst>
            </p:cNvPr>
            <p:cNvSpPr/>
            <p:nvPr/>
          </p:nvSpPr>
          <p:spPr>
            <a:xfrm>
              <a:off x="2977025" y="927125"/>
              <a:ext cx="3134100" cy="14817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9" name="Google Shape;2358;p30">
              <a:extLst>
                <a:ext uri="{FF2B5EF4-FFF2-40B4-BE49-F238E27FC236}">
                  <a16:creationId xmlns:a16="http://schemas.microsoft.com/office/drawing/2014/main" id="{FAD56BA3-21A7-4CCC-B7DB-AC61435A3A7D}"/>
                </a:ext>
              </a:extLst>
            </p:cNvPr>
            <p:cNvGrpSpPr/>
            <p:nvPr/>
          </p:nvGrpSpPr>
          <p:grpSpPr>
            <a:xfrm>
              <a:off x="623255" y="973375"/>
              <a:ext cx="7691377" cy="3825650"/>
              <a:chOff x="623255" y="973375"/>
              <a:chExt cx="7691377" cy="3825650"/>
            </a:xfrm>
            <a:grpFill/>
          </p:grpSpPr>
          <p:sp>
            <p:nvSpPr>
              <p:cNvPr id="150" name="Google Shape;2359;p30">
                <a:extLst>
                  <a:ext uri="{FF2B5EF4-FFF2-40B4-BE49-F238E27FC236}">
                    <a16:creationId xmlns:a16="http://schemas.microsoft.com/office/drawing/2014/main" id="{545757E5-2BB3-4409-8989-EF99146A7AC6}"/>
                  </a:ext>
                </a:extLst>
              </p:cNvPr>
              <p:cNvSpPr/>
              <p:nvPr/>
            </p:nvSpPr>
            <p:spPr>
              <a:xfrm>
                <a:off x="623255" y="973375"/>
                <a:ext cx="7691377" cy="38256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51" name="Google Shape;2360;p30">
                <a:extLst>
                  <a:ext uri="{FF2B5EF4-FFF2-40B4-BE49-F238E27FC236}">
                    <a16:creationId xmlns:a16="http://schemas.microsoft.com/office/drawing/2014/main" id="{697B9033-8630-487B-BB45-593826617AE1}"/>
                  </a:ext>
                </a:extLst>
              </p:cNvPr>
              <p:cNvSpPr/>
              <p:nvPr/>
            </p:nvSpPr>
            <p:spPr>
              <a:xfrm>
                <a:off x="1878425" y="11851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52" name="Google Shape;2361;p30">
                <a:extLst>
                  <a:ext uri="{FF2B5EF4-FFF2-40B4-BE49-F238E27FC236}">
                    <a16:creationId xmlns:a16="http://schemas.microsoft.com/office/drawing/2014/main" id="{78FFD4CA-CF6A-48EF-B32F-21BB39865BE3}"/>
                  </a:ext>
                </a:extLst>
              </p:cNvPr>
              <p:cNvSpPr/>
              <p:nvPr/>
            </p:nvSpPr>
            <p:spPr>
              <a:xfrm>
                <a:off x="5585525" y="32313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grpSp>
        <p:nvGrpSpPr>
          <p:cNvPr id="153" name="Google Shape;447;p27">
            <a:extLst>
              <a:ext uri="{FF2B5EF4-FFF2-40B4-BE49-F238E27FC236}">
                <a16:creationId xmlns:a16="http://schemas.microsoft.com/office/drawing/2014/main" id="{9368DEE6-4134-4E61-9FBC-094C8ED3D5D5}"/>
              </a:ext>
            </a:extLst>
          </p:cNvPr>
          <p:cNvGrpSpPr/>
          <p:nvPr userDrawn="1"/>
        </p:nvGrpSpPr>
        <p:grpSpPr>
          <a:xfrm>
            <a:off x="8391927" y="4047629"/>
            <a:ext cx="2301388" cy="1593766"/>
            <a:chOff x="4799733" y="3457797"/>
            <a:chExt cx="2301388" cy="1593766"/>
          </a:xfrm>
        </p:grpSpPr>
        <p:sp>
          <p:nvSpPr>
            <p:cNvPr id="154" name="Google Shape;448;p27">
              <a:extLst>
                <a:ext uri="{FF2B5EF4-FFF2-40B4-BE49-F238E27FC236}">
                  <a16:creationId xmlns:a16="http://schemas.microsoft.com/office/drawing/2014/main" id="{0301A587-8C68-4FD9-A8FC-970C849E2B95}"/>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449;p27">
              <a:extLst>
                <a:ext uri="{FF2B5EF4-FFF2-40B4-BE49-F238E27FC236}">
                  <a16:creationId xmlns:a16="http://schemas.microsoft.com/office/drawing/2014/main" id="{0A2339AA-D2C6-4088-B2D1-038FD047A8DB}"/>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450;p27">
              <a:extLst>
                <a:ext uri="{FF2B5EF4-FFF2-40B4-BE49-F238E27FC236}">
                  <a16:creationId xmlns:a16="http://schemas.microsoft.com/office/drawing/2014/main" id="{079FA416-221F-4C27-A885-A339B1E6CD0B}"/>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451;p27">
              <a:extLst>
                <a:ext uri="{FF2B5EF4-FFF2-40B4-BE49-F238E27FC236}">
                  <a16:creationId xmlns:a16="http://schemas.microsoft.com/office/drawing/2014/main" id="{B2395859-C339-422A-B184-A814A384983F}"/>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452;p27">
              <a:extLst>
                <a:ext uri="{FF2B5EF4-FFF2-40B4-BE49-F238E27FC236}">
                  <a16:creationId xmlns:a16="http://schemas.microsoft.com/office/drawing/2014/main" id="{2570E2EA-1611-45AF-B410-B8EAD8C13239}"/>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453;p27">
              <a:extLst>
                <a:ext uri="{FF2B5EF4-FFF2-40B4-BE49-F238E27FC236}">
                  <a16:creationId xmlns:a16="http://schemas.microsoft.com/office/drawing/2014/main" id="{60B9E5EF-9B22-42A6-879E-76D9CADF5E0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454;p27">
              <a:extLst>
                <a:ext uri="{FF2B5EF4-FFF2-40B4-BE49-F238E27FC236}">
                  <a16:creationId xmlns:a16="http://schemas.microsoft.com/office/drawing/2014/main" id="{E049AADD-731D-4B3A-80AB-4476C4458327}"/>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455;p27">
              <a:extLst>
                <a:ext uri="{FF2B5EF4-FFF2-40B4-BE49-F238E27FC236}">
                  <a16:creationId xmlns:a16="http://schemas.microsoft.com/office/drawing/2014/main" id="{8CA9F57F-EA74-42A6-8BCF-2F02525A1B7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456;p27">
              <a:extLst>
                <a:ext uri="{FF2B5EF4-FFF2-40B4-BE49-F238E27FC236}">
                  <a16:creationId xmlns:a16="http://schemas.microsoft.com/office/drawing/2014/main" id="{51051372-56DA-4CA0-B257-624B0BADC19D}"/>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457;p27">
              <a:extLst>
                <a:ext uri="{FF2B5EF4-FFF2-40B4-BE49-F238E27FC236}">
                  <a16:creationId xmlns:a16="http://schemas.microsoft.com/office/drawing/2014/main" id="{190DD4E9-4E3C-4DCE-A288-A18247874E73}"/>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458;p27">
              <a:extLst>
                <a:ext uri="{FF2B5EF4-FFF2-40B4-BE49-F238E27FC236}">
                  <a16:creationId xmlns:a16="http://schemas.microsoft.com/office/drawing/2014/main" id="{6977EABB-2FE1-4876-8F3A-616A486418FD}"/>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459;p27">
              <a:extLst>
                <a:ext uri="{FF2B5EF4-FFF2-40B4-BE49-F238E27FC236}">
                  <a16:creationId xmlns:a16="http://schemas.microsoft.com/office/drawing/2014/main" id="{21FD9FA5-1C4F-4A6A-A859-A2F9483412AB}"/>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460;p27">
              <a:extLst>
                <a:ext uri="{FF2B5EF4-FFF2-40B4-BE49-F238E27FC236}">
                  <a16:creationId xmlns:a16="http://schemas.microsoft.com/office/drawing/2014/main" id="{BED00730-87C7-4E7E-93A3-EF34CD2D0B53}"/>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461;p27">
              <a:extLst>
                <a:ext uri="{FF2B5EF4-FFF2-40B4-BE49-F238E27FC236}">
                  <a16:creationId xmlns:a16="http://schemas.microsoft.com/office/drawing/2014/main" id="{940E24E4-0A8A-4755-ACAF-F083F7BBEC15}"/>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462;p27">
              <a:extLst>
                <a:ext uri="{FF2B5EF4-FFF2-40B4-BE49-F238E27FC236}">
                  <a16:creationId xmlns:a16="http://schemas.microsoft.com/office/drawing/2014/main" id="{B363DCC6-B233-43FD-B3A7-D975076A91DA}"/>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463;p27">
              <a:extLst>
                <a:ext uri="{FF2B5EF4-FFF2-40B4-BE49-F238E27FC236}">
                  <a16:creationId xmlns:a16="http://schemas.microsoft.com/office/drawing/2014/main" id="{6604F3DD-8E17-45F6-BD3A-46CE1EB135DC}"/>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464;p27">
              <a:extLst>
                <a:ext uri="{FF2B5EF4-FFF2-40B4-BE49-F238E27FC236}">
                  <a16:creationId xmlns:a16="http://schemas.microsoft.com/office/drawing/2014/main" id="{A2888BAB-A80C-4A78-8E7F-92C85A5FF5EC}"/>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465;p27">
              <a:extLst>
                <a:ext uri="{FF2B5EF4-FFF2-40B4-BE49-F238E27FC236}">
                  <a16:creationId xmlns:a16="http://schemas.microsoft.com/office/drawing/2014/main" id="{A795FDD6-335A-4D40-9908-28F17CC8D6D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466;p27">
              <a:extLst>
                <a:ext uri="{FF2B5EF4-FFF2-40B4-BE49-F238E27FC236}">
                  <a16:creationId xmlns:a16="http://schemas.microsoft.com/office/drawing/2014/main" id="{40042A55-B58B-468F-8AC9-4029D6F180D8}"/>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467;p27">
              <a:extLst>
                <a:ext uri="{FF2B5EF4-FFF2-40B4-BE49-F238E27FC236}">
                  <a16:creationId xmlns:a16="http://schemas.microsoft.com/office/drawing/2014/main" id="{0A049FD1-0206-4832-8362-250EAFD47C6E}"/>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468;p27">
              <a:extLst>
                <a:ext uri="{FF2B5EF4-FFF2-40B4-BE49-F238E27FC236}">
                  <a16:creationId xmlns:a16="http://schemas.microsoft.com/office/drawing/2014/main" id="{64E39DB6-ED2F-4FE9-924D-E116ED06E4D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469;p27">
              <a:extLst>
                <a:ext uri="{FF2B5EF4-FFF2-40B4-BE49-F238E27FC236}">
                  <a16:creationId xmlns:a16="http://schemas.microsoft.com/office/drawing/2014/main" id="{3FCDEC40-E622-4892-A767-C3B6EE2CF466}"/>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470;p27">
              <a:extLst>
                <a:ext uri="{FF2B5EF4-FFF2-40B4-BE49-F238E27FC236}">
                  <a16:creationId xmlns:a16="http://schemas.microsoft.com/office/drawing/2014/main" id="{6A5181E6-12F9-4DEF-A4D3-CCF7C194B772}"/>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471;p27">
              <a:extLst>
                <a:ext uri="{FF2B5EF4-FFF2-40B4-BE49-F238E27FC236}">
                  <a16:creationId xmlns:a16="http://schemas.microsoft.com/office/drawing/2014/main" id="{68162CBB-17A0-4FCF-8537-CD49EC44B0F4}"/>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472;p27">
              <a:extLst>
                <a:ext uri="{FF2B5EF4-FFF2-40B4-BE49-F238E27FC236}">
                  <a16:creationId xmlns:a16="http://schemas.microsoft.com/office/drawing/2014/main" id="{8A4CEE83-408B-48F0-A642-5A4030608496}"/>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473;p27">
              <a:extLst>
                <a:ext uri="{FF2B5EF4-FFF2-40B4-BE49-F238E27FC236}">
                  <a16:creationId xmlns:a16="http://schemas.microsoft.com/office/drawing/2014/main" id="{5894F585-4FE0-4D35-942A-765BFA1FE85D}"/>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474;p27">
              <a:extLst>
                <a:ext uri="{FF2B5EF4-FFF2-40B4-BE49-F238E27FC236}">
                  <a16:creationId xmlns:a16="http://schemas.microsoft.com/office/drawing/2014/main" id="{9651F459-AD37-416E-83CD-7B291453457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475;p27">
              <a:extLst>
                <a:ext uri="{FF2B5EF4-FFF2-40B4-BE49-F238E27FC236}">
                  <a16:creationId xmlns:a16="http://schemas.microsoft.com/office/drawing/2014/main" id="{6F26A33A-A50F-4B34-A633-4A3211B9B12C}"/>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476;p27">
              <a:extLst>
                <a:ext uri="{FF2B5EF4-FFF2-40B4-BE49-F238E27FC236}">
                  <a16:creationId xmlns:a16="http://schemas.microsoft.com/office/drawing/2014/main" id="{9F84191F-EF9E-4832-BE9D-F531B7DAA274}"/>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477;p27">
              <a:extLst>
                <a:ext uri="{FF2B5EF4-FFF2-40B4-BE49-F238E27FC236}">
                  <a16:creationId xmlns:a16="http://schemas.microsoft.com/office/drawing/2014/main" id="{8BABFD7C-9A58-414E-A03F-B3CEF4950DE2}"/>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478;p27">
              <a:extLst>
                <a:ext uri="{FF2B5EF4-FFF2-40B4-BE49-F238E27FC236}">
                  <a16:creationId xmlns:a16="http://schemas.microsoft.com/office/drawing/2014/main" id="{A76879E2-D3AF-4216-8ECE-D3ADB73959E4}"/>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479;p27">
              <a:extLst>
                <a:ext uri="{FF2B5EF4-FFF2-40B4-BE49-F238E27FC236}">
                  <a16:creationId xmlns:a16="http://schemas.microsoft.com/office/drawing/2014/main" id="{55F81698-8966-405B-B8DF-DC60E71C69EF}"/>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480;p27">
              <a:extLst>
                <a:ext uri="{FF2B5EF4-FFF2-40B4-BE49-F238E27FC236}">
                  <a16:creationId xmlns:a16="http://schemas.microsoft.com/office/drawing/2014/main" id="{CA3E968B-3320-4B93-8C97-FFDD29B8E650}"/>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481;p27">
              <a:extLst>
                <a:ext uri="{FF2B5EF4-FFF2-40B4-BE49-F238E27FC236}">
                  <a16:creationId xmlns:a16="http://schemas.microsoft.com/office/drawing/2014/main" id="{291C66FF-B179-4723-B7A7-5E14C0A1978D}"/>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482;p27">
              <a:extLst>
                <a:ext uri="{FF2B5EF4-FFF2-40B4-BE49-F238E27FC236}">
                  <a16:creationId xmlns:a16="http://schemas.microsoft.com/office/drawing/2014/main" id="{ABE770CB-5BEA-40D7-8893-19839B809826}"/>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89" name="Google Shape;483;p27">
              <a:extLst>
                <a:ext uri="{FF2B5EF4-FFF2-40B4-BE49-F238E27FC236}">
                  <a16:creationId xmlns:a16="http://schemas.microsoft.com/office/drawing/2014/main" id="{BDE0DD92-9954-483D-9254-DF93389D6D10}"/>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484;p27">
              <a:extLst>
                <a:ext uri="{FF2B5EF4-FFF2-40B4-BE49-F238E27FC236}">
                  <a16:creationId xmlns:a16="http://schemas.microsoft.com/office/drawing/2014/main" id="{98E0769E-2EC9-413B-86D6-D6E6966C2609}"/>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485;p27">
              <a:extLst>
                <a:ext uri="{FF2B5EF4-FFF2-40B4-BE49-F238E27FC236}">
                  <a16:creationId xmlns:a16="http://schemas.microsoft.com/office/drawing/2014/main" id="{0A5FA524-2DF6-4965-9E8E-94B13171613C}"/>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486;p27">
              <a:extLst>
                <a:ext uri="{FF2B5EF4-FFF2-40B4-BE49-F238E27FC236}">
                  <a16:creationId xmlns:a16="http://schemas.microsoft.com/office/drawing/2014/main" id="{F509284B-876D-4A80-BA84-280F172E213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487;p27">
              <a:extLst>
                <a:ext uri="{FF2B5EF4-FFF2-40B4-BE49-F238E27FC236}">
                  <a16:creationId xmlns:a16="http://schemas.microsoft.com/office/drawing/2014/main" id="{514DAC2C-F787-4F25-9A11-7B159FD88F5A}"/>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488;p27">
              <a:extLst>
                <a:ext uri="{FF2B5EF4-FFF2-40B4-BE49-F238E27FC236}">
                  <a16:creationId xmlns:a16="http://schemas.microsoft.com/office/drawing/2014/main" id="{43DA952A-51C1-4CD8-87AC-54EE952645F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489;p27">
              <a:extLst>
                <a:ext uri="{FF2B5EF4-FFF2-40B4-BE49-F238E27FC236}">
                  <a16:creationId xmlns:a16="http://schemas.microsoft.com/office/drawing/2014/main" id="{F591E635-FEAB-4C3C-B9C6-EC29961A1ECB}"/>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490;p27">
              <a:extLst>
                <a:ext uri="{FF2B5EF4-FFF2-40B4-BE49-F238E27FC236}">
                  <a16:creationId xmlns:a16="http://schemas.microsoft.com/office/drawing/2014/main" id="{E02F2ECF-691B-47FD-81C8-6B94B0BA2911}"/>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491;p27">
              <a:extLst>
                <a:ext uri="{FF2B5EF4-FFF2-40B4-BE49-F238E27FC236}">
                  <a16:creationId xmlns:a16="http://schemas.microsoft.com/office/drawing/2014/main" id="{A5A28937-704C-464F-98FE-88CACD065452}"/>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492;p27">
              <a:extLst>
                <a:ext uri="{FF2B5EF4-FFF2-40B4-BE49-F238E27FC236}">
                  <a16:creationId xmlns:a16="http://schemas.microsoft.com/office/drawing/2014/main" id="{4C5272C7-D691-460D-AF7C-E29527C98AC4}"/>
                </a:ext>
              </a:extLst>
            </p:cNvPr>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493;p27">
              <a:extLst>
                <a:ext uri="{FF2B5EF4-FFF2-40B4-BE49-F238E27FC236}">
                  <a16:creationId xmlns:a16="http://schemas.microsoft.com/office/drawing/2014/main" id="{05038E9A-E454-4492-82BB-9FDEB648C086}"/>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494;p27">
              <a:extLst>
                <a:ext uri="{FF2B5EF4-FFF2-40B4-BE49-F238E27FC236}">
                  <a16:creationId xmlns:a16="http://schemas.microsoft.com/office/drawing/2014/main" id="{742D069C-DE57-4FAB-A021-8FD151CA235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495;p27">
              <a:extLst>
                <a:ext uri="{FF2B5EF4-FFF2-40B4-BE49-F238E27FC236}">
                  <a16:creationId xmlns:a16="http://schemas.microsoft.com/office/drawing/2014/main" id="{27981ADF-5C21-4526-8F52-CC8B04A60578}"/>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496;p27">
              <a:extLst>
                <a:ext uri="{FF2B5EF4-FFF2-40B4-BE49-F238E27FC236}">
                  <a16:creationId xmlns:a16="http://schemas.microsoft.com/office/drawing/2014/main" id="{AD32BB56-298A-4E14-A1C3-7DF8DE415D66}"/>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497;p27">
              <a:extLst>
                <a:ext uri="{FF2B5EF4-FFF2-40B4-BE49-F238E27FC236}">
                  <a16:creationId xmlns:a16="http://schemas.microsoft.com/office/drawing/2014/main" id="{CD80068C-4264-4ADA-8B18-8F64800BA4B6}"/>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498;p27">
              <a:extLst>
                <a:ext uri="{FF2B5EF4-FFF2-40B4-BE49-F238E27FC236}">
                  <a16:creationId xmlns:a16="http://schemas.microsoft.com/office/drawing/2014/main" id="{3F6C4494-4796-48A2-8886-1DCED0045D2E}"/>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499;p27">
              <a:extLst>
                <a:ext uri="{FF2B5EF4-FFF2-40B4-BE49-F238E27FC236}">
                  <a16:creationId xmlns:a16="http://schemas.microsoft.com/office/drawing/2014/main" id="{2674BDF2-8965-4D1E-807D-E6D106AFBFDA}"/>
                </a:ext>
              </a:extLst>
            </p:cNvPr>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500;p27">
              <a:extLst>
                <a:ext uri="{FF2B5EF4-FFF2-40B4-BE49-F238E27FC236}">
                  <a16:creationId xmlns:a16="http://schemas.microsoft.com/office/drawing/2014/main" id="{138DF767-835B-4C1B-9DEF-B209F8AD9A0A}"/>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501;p27">
              <a:extLst>
                <a:ext uri="{FF2B5EF4-FFF2-40B4-BE49-F238E27FC236}">
                  <a16:creationId xmlns:a16="http://schemas.microsoft.com/office/drawing/2014/main" id="{4CBA8055-B063-450A-8906-2CF185A9842D}"/>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502;p27">
              <a:extLst>
                <a:ext uri="{FF2B5EF4-FFF2-40B4-BE49-F238E27FC236}">
                  <a16:creationId xmlns:a16="http://schemas.microsoft.com/office/drawing/2014/main" id="{8CE6223A-D964-464F-86AC-CE5DDBF82B21}"/>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503;p27">
              <a:extLst>
                <a:ext uri="{FF2B5EF4-FFF2-40B4-BE49-F238E27FC236}">
                  <a16:creationId xmlns:a16="http://schemas.microsoft.com/office/drawing/2014/main" id="{B4196230-7B41-4113-B6A8-CC4C3ED43B0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roup 291">
            <a:extLst>
              <a:ext uri="{FF2B5EF4-FFF2-40B4-BE49-F238E27FC236}">
                <a16:creationId xmlns:a16="http://schemas.microsoft.com/office/drawing/2014/main" id="{81AB7299-1143-40B8-A113-516BAE18D37E}"/>
              </a:ext>
            </a:extLst>
          </p:cNvPr>
          <p:cNvGrpSpPr/>
          <p:nvPr userDrawn="1"/>
        </p:nvGrpSpPr>
        <p:grpSpPr>
          <a:xfrm>
            <a:off x="1598355" y="3608295"/>
            <a:ext cx="2204156" cy="2018295"/>
            <a:chOff x="1598355" y="3608289"/>
            <a:chExt cx="2204156" cy="2018295"/>
          </a:xfrm>
        </p:grpSpPr>
        <p:grpSp>
          <p:nvGrpSpPr>
            <p:cNvPr id="211" name="Google Shape;505;p27">
              <a:extLst>
                <a:ext uri="{FF2B5EF4-FFF2-40B4-BE49-F238E27FC236}">
                  <a16:creationId xmlns:a16="http://schemas.microsoft.com/office/drawing/2014/main" id="{A42BCA09-07B9-4CBD-A2DF-E24B3C63BD62}"/>
                </a:ext>
              </a:extLst>
            </p:cNvPr>
            <p:cNvGrpSpPr/>
            <p:nvPr/>
          </p:nvGrpSpPr>
          <p:grpSpPr>
            <a:xfrm>
              <a:off x="1598355" y="4368136"/>
              <a:ext cx="868990" cy="1258447"/>
              <a:chOff x="3235834" y="3793115"/>
              <a:chExt cx="868990" cy="1258447"/>
            </a:xfrm>
          </p:grpSpPr>
          <p:sp>
            <p:nvSpPr>
              <p:cNvPr id="259" name="Google Shape;506;p27">
                <a:extLst>
                  <a:ext uri="{FF2B5EF4-FFF2-40B4-BE49-F238E27FC236}">
                    <a16:creationId xmlns:a16="http://schemas.microsoft.com/office/drawing/2014/main" id="{BD828A38-7FD5-4192-AFA1-0F8CBEA346BE}"/>
                  </a:ext>
                </a:extLst>
              </p:cNvPr>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60" name="Google Shape;507;p27">
                <a:extLst>
                  <a:ext uri="{FF2B5EF4-FFF2-40B4-BE49-F238E27FC236}">
                    <a16:creationId xmlns:a16="http://schemas.microsoft.com/office/drawing/2014/main" id="{E29DCE97-F16B-4989-BDC3-AA1A5694BD20}"/>
                  </a:ext>
                </a:extLst>
              </p:cNvPr>
              <p:cNvGrpSpPr/>
              <p:nvPr/>
            </p:nvGrpSpPr>
            <p:grpSpPr>
              <a:xfrm>
                <a:off x="3235834" y="3793115"/>
                <a:ext cx="865418" cy="1258447"/>
                <a:chOff x="3235834" y="3793115"/>
                <a:chExt cx="865418" cy="1258447"/>
              </a:xfrm>
            </p:grpSpPr>
            <p:sp>
              <p:nvSpPr>
                <p:cNvPr id="261" name="Google Shape;508;p27">
                  <a:extLst>
                    <a:ext uri="{FF2B5EF4-FFF2-40B4-BE49-F238E27FC236}">
                      <a16:creationId xmlns:a16="http://schemas.microsoft.com/office/drawing/2014/main" id="{8AB76180-4FBF-46B5-AF84-3C5E2E574B03}"/>
                    </a:ext>
                  </a:extLst>
                </p:cNvPr>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509;p27">
                  <a:extLst>
                    <a:ext uri="{FF2B5EF4-FFF2-40B4-BE49-F238E27FC236}">
                      <a16:creationId xmlns:a16="http://schemas.microsoft.com/office/drawing/2014/main" id="{D08CAE54-F59F-4A10-8D78-8262F1A9DB44}"/>
                    </a:ext>
                  </a:extLst>
                </p:cNvPr>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510;p27">
                  <a:extLst>
                    <a:ext uri="{FF2B5EF4-FFF2-40B4-BE49-F238E27FC236}">
                      <a16:creationId xmlns:a16="http://schemas.microsoft.com/office/drawing/2014/main" id="{9DB1CFE6-09AD-4BAD-99EC-F2FB4357E9BE}"/>
                    </a:ext>
                  </a:extLst>
                </p:cNvPr>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511;p27">
                  <a:extLst>
                    <a:ext uri="{FF2B5EF4-FFF2-40B4-BE49-F238E27FC236}">
                      <a16:creationId xmlns:a16="http://schemas.microsoft.com/office/drawing/2014/main" id="{70583FED-039A-47A5-B629-2D017A70CC66}"/>
                    </a:ext>
                  </a:extLst>
                </p:cNvPr>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512;p27">
                  <a:extLst>
                    <a:ext uri="{FF2B5EF4-FFF2-40B4-BE49-F238E27FC236}">
                      <a16:creationId xmlns:a16="http://schemas.microsoft.com/office/drawing/2014/main" id="{D2C0D188-0581-496D-BB69-AB762A023099}"/>
                    </a:ext>
                  </a:extLst>
                </p:cNvPr>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513;p27">
                  <a:extLst>
                    <a:ext uri="{FF2B5EF4-FFF2-40B4-BE49-F238E27FC236}">
                      <a16:creationId xmlns:a16="http://schemas.microsoft.com/office/drawing/2014/main" id="{76B17AE7-FC35-4694-9100-6C5B55E674A5}"/>
                    </a:ext>
                  </a:extLst>
                </p:cNvPr>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514;p27">
                  <a:extLst>
                    <a:ext uri="{FF2B5EF4-FFF2-40B4-BE49-F238E27FC236}">
                      <a16:creationId xmlns:a16="http://schemas.microsoft.com/office/drawing/2014/main" id="{06563CF9-9334-4C03-9B26-6095F6C818E4}"/>
                    </a:ext>
                  </a:extLst>
                </p:cNvPr>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515;p27">
                  <a:extLst>
                    <a:ext uri="{FF2B5EF4-FFF2-40B4-BE49-F238E27FC236}">
                      <a16:creationId xmlns:a16="http://schemas.microsoft.com/office/drawing/2014/main" id="{00A09FB6-1540-4742-BC12-1C40F843C573}"/>
                    </a:ext>
                  </a:extLst>
                </p:cNvPr>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516;p27">
                  <a:extLst>
                    <a:ext uri="{FF2B5EF4-FFF2-40B4-BE49-F238E27FC236}">
                      <a16:creationId xmlns:a16="http://schemas.microsoft.com/office/drawing/2014/main" id="{B190F497-400D-4B46-B3AE-96032D54DFDA}"/>
                    </a:ext>
                  </a:extLst>
                </p:cNvPr>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517;p27">
                  <a:extLst>
                    <a:ext uri="{FF2B5EF4-FFF2-40B4-BE49-F238E27FC236}">
                      <a16:creationId xmlns:a16="http://schemas.microsoft.com/office/drawing/2014/main" id="{1B2252C1-BAEB-4A32-8E90-3D383EA7B2E4}"/>
                    </a:ext>
                  </a:extLst>
                </p:cNvPr>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518;p27">
                  <a:extLst>
                    <a:ext uri="{FF2B5EF4-FFF2-40B4-BE49-F238E27FC236}">
                      <a16:creationId xmlns:a16="http://schemas.microsoft.com/office/drawing/2014/main" id="{7AD245D9-B2F3-4EB4-995D-CDC775197795}"/>
                    </a:ext>
                  </a:extLst>
                </p:cNvPr>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519;p27">
                  <a:extLst>
                    <a:ext uri="{FF2B5EF4-FFF2-40B4-BE49-F238E27FC236}">
                      <a16:creationId xmlns:a16="http://schemas.microsoft.com/office/drawing/2014/main" id="{98A33EF0-520C-4B93-AE7C-E55930A5077E}"/>
                    </a:ext>
                  </a:extLst>
                </p:cNvPr>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520;p27">
                  <a:extLst>
                    <a:ext uri="{FF2B5EF4-FFF2-40B4-BE49-F238E27FC236}">
                      <a16:creationId xmlns:a16="http://schemas.microsoft.com/office/drawing/2014/main" id="{BF34BFB8-E0F8-4561-BD25-835FE61E4027}"/>
                    </a:ext>
                  </a:extLst>
                </p:cNvPr>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521;p27">
                  <a:extLst>
                    <a:ext uri="{FF2B5EF4-FFF2-40B4-BE49-F238E27FC236}">
                      <a16:creationId xmlns:a16="http://schemas.microsoft.com/office/drawing/2014/main" id="{2B528C3C-EA42-4CC7-9BAF-11A3DAC1CC9E}"/>
                    </a:ext>
                  </a:extLst>
                </p:cNvPr>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522;p27">
                  <a:extLst>
                    <a:ext uri="{FF2B5EF4-FFF2-40B4-BE49-F238E27FC236}">
                      <a16:creationId xmlns:a16="http://schemas.microsoft.com/office/drawing/2014/main" id="{4CEFEBD3-AAF5-4495-B2EE-5D6CE7E57676}"/>
                    </a:ext>
                  </a:extLst>
                </p:cNvPr>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523;p27">
                  <a:extLst>
                    <a:ext uri="{FF2B5EF4-FFF2-40B4-BE49-F238E27FC236}">
                      <a16:creationId xmlns:a16="http://schemas.microsoft.com/office/drawing/2014/main" id="{88A17DD6-EFCA-4D13-B115-DD1BE0FE656C}"/>
                    </a:ext>
                  </a:extLst>
                </p:cNvPr>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524;p27">
                  <a:extLst>
                    <a:ext uri="{FF2B5EF4-FFF2-40B4-BE49-F238E27FC236}">
                      <a16:creationId xmlns:a16="http://schemas.microsoft.com/office/drawing/2014/main" id="{D26EDB8F-0344-4746-BFE8-D4ADD6D80E52}"/>
                    </a:ext>
                  </a:extLst>
                </p:cNvPr>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8" name="Google Shape;525;p27">
                  <a:extLst>
                    <a:ext uri="{FF2B5EF4-FFF2-40B4-BE49-F238E27FC236}">
                      <a16:creationId xmlns:a16="http://schemas.microsoft.com/office/drawing/2014/main" id="{8631E4B7-01DE-475E-9735-B1AB33AC9E30}"/>
                    </a:ext>
                  </a:extLst>
                </p:cNvPr>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9" name="Google Shape;526;p27">
                  <a:extLst>
                    <a:ext uri="{FF2B5EF4-FFF2-40B4-BE49-F238E27FC236}">
                      <a16:creationId xmlns:a16="http://schemas.microsoft.com/office/drawing/2014/main" id="{842F1723-4926-49E7-B16D-FE61E9626743}"/>
                    </a:ext>
                  </a:extLst>
                </p:cNvPr>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0" name="Google Shape;527;p27">
                  <a:extLst>
                    <a:ext uri="{FF2B5EF4-FFF2-40B4-BE49-F238E27FC236}">
                      <a16:creationId xmlns:a16="http://schemas.microsoft.com/office/drawing/2014/main" id="{2C1B97DE-EADC-4C49-8166-AF77F5C3197E}"/>
                    </a:ext>
                  </a:extLst>
                </p:cNvPr>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1" name="Google Shape;528;p27">
                  <a:extLst>
                    <a:ext uri="{FF2B5EF4-FFF2-40B4-BE49-F238E27FC236}">
                      <a16:creationId xmlns:a16="http://schemas.microsoft.com/office/drawing/2014/main" id="{3BB91B02-6D7B-4EC1-B236-752097DC6F9F}"/>
                    </a:ext>
                  </a:extLst>
                </p:cNvPr>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2" name="Google Shape;529;p27">
                  <a:extLst>
                    <a:ext uri="{FF2B5EF4-FFF2-40B4-BE49-F238E27FC236}">
                      <a16:creationId xmlns:a16="http://schemas.microsoft.com/office/drawing/2014/main" id="{B1E317D3-7F61-4726-AFEC-3EE6B5BF7F5B}"/>
                    </a:ext>
                  </a:extLst>
                </p:cNvPr>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530;p27">
                  <a:extLst>
                    <a:ext uri="{FF2B5EF4-FFF2-40B4-BE49-F238E27FC236}">
                      <a16:creationId xmlns:a16="http://schemas.microsoft.com/office/drawing/2014/main" id="{A7276B4F-5A31-4A79-ADF0-3EE69A9D6BB2}"/>
                    </a:ext>
                  </a:extLst>
                </p:cNvPr>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531;p27">
                  <a:extLst>
                    <a:ext uri="{FF2B5EF4-FFF2-40B4-BE49-F238E27FC236}">
                      <a16:creationId xmlns:a16="http://schemas.microsoft.com/office/drawing/2014/main" id="{67393D13-484A-454D-87D9-E4A3469377EE}"/>
                    </a:ext>
                  </a:extLst>
                </p:cNvPr>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
          <p:nvSpPr>
            <p:cNvPr id="212" name="Google Shape;532;p27">
              <a:extLst>
                <a:ext uri="{FF2B5EF4-FFF2-40B4-BE49-F238E27FC236}">
                  <a16:creationId xmlns:a16="http://schemas.microsoft.com/office/drawing/2014/main" id="{756B86EB-BDC9-496F-9803-D692702A2F57}"/>
                </a:ext>
              </a:extLst>
            </p:cNvPr>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533;p27">
              <a:extLst>
                <a:ext uri="{FF2B5EF4-FFF2-40B4-BE49-F238E27FC236}">
                  <a16:creationId xmlns:a16="http://schemas.microsoft.com/office/drawing/2014/main" id="{81E796A1-5BC5-4F50-9C7F-FE67D512F613}"/>
                </a:ext>
              </a:extLst>
            </p:cNvPr>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534;p27">
              <a:extLst>
                <a:ext uri="{FF2B5EF4-FFF2-40B4-BE49-F238E27FC236}">
                  <a16:creationId xmlns:a16="http://schemas.microsoft.com/office/drawing/2014/main" id="{9A6AE7D0-D627-481B-A33D-812CA67904B9}"/>
                </a:ext>
              </a:extLst>
            </p:cNvPr>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535;p27">
              <a:extLst>
                <a:ext uri="{FF2B5EF4-FFF2-40B4-BE49-F238E27FC236}">
                  <a16:creationId xmlns:a16="http://schemas.microsoft.com/office/drawing/2014/main" id="{557306C8-242D-4DBA-8FB4-94849A3A1AFC}"/>
                </a:ext>
              </a:extLst>
            </p:cNvPr>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536;p27">
              <a:extLst>
                <a:ext uri="{FF2B5EF4-FFF2-40B4-BE49-F238E27FC236}">
                  <a16:creationId xmlns:a16="http://schemas.microsoft.com/office/drawing/2014/main" id="{37BD1422-08DB-40E3-9969-56CAB3BF27B8}"/>
                </a:ext>
              </a:extLst>
            </p:cNvPr>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537;p27">
              <a:extLst>
                <a:ext uri="{FF2B5EF4-FFF2-40B4-BE49-F238E27FC236}">
                  <a16:creationId xmlns:a16="http://schemas.microsoft.com/office/drawing/2014/main" id="{F8B6D48A-0D31-48F5-88FC-5D4331A434F5}"/>
                </a:ext>
              </a:extLst>
            </p:cNvPr>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538;p27">
              <a:extLst>
                <a:ext uri="{FF2B5EF4-FFF2-40B4-BE49-F238E27FC236}">
                  <a16:creationId xmlns:a16="http://schemas.microsoft.com/office/drawing/2014/main" id="{A451E4C8-67B5-4AB9-BC4B-F50ACFB56831}"/>
                </a:ext>
              </a:extLst>
            </p:cNvPr>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539;p27">
              <a:extLst>
                <a:ext uri="{FF2B5EF4-FFF2-40B4-BE49-F238E27FC236}">
                  <a16:creationId xmlns:a16="http://schemas.microsoft.com/office/drawing/2014/main" id="{90304A48-6E5B-4376-AE6F-9F45056E29BA}"/>
                </a:ext>
              </a:extLst>
            </p:cNvPr>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540;p27">
              <a:extLst>
                <a:ext uri="{FF2B5EF4-FFF2-40B4-BE49-F238E27FC236}">
                  <a16:creationId xmlns:a16="http://schemas.microsoft.com/office/drawing/2014/main" id="{D6204825-D4BE-488A-BAD7-A8F242BD5C95}"/>
                </a:ext>
              </a:extLst>
            </p:cNvPr>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541;p27">
              <a:extLst>
                <a:ext uri="{FF2B5EF4-FFF2-40B4-BE49-F238E27FC236}">
                  <a16:creationId xmlns:a16="http://schemas.microsoft.com/office/drawing/2014/main" id="{571064EF-0C69-47FB-9B3F-AB748AC09695}"/>
                </a:ext>
              </a:extLst>
            </p:cNvPr>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542;p27">
              <a:extLst>
                <a:ext uri="{FF2B5EF4-FFF2-40B4-BE49-F238E27FC236}">
                  <a16:creationId xmlns:a16="http://schemas.microsoft.com/office/drawing/2014/main" id="{AB9583F4-9E14-4948-B93B-30114C08478E}"/>
                </a:ext>
              </a:extLst>
            </p:cNvPr>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543;p27">
              <a:extLst>
                <a:ext uri="{FF2B5EF4-FFF2-40B4-BE49-F238E27FC236}">
                  <a16:creationId xmlns:a16="http://schemas.microsoft.com/office/drawing/2014/main" id="{38BAEA61-3FBB-46DD-BDFA-55BC2F3A01CB}"/>
                </a:ext>
              </a:extLst>
            </p:cNvPr>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544;p27">
              <a:extLst>
                <a:ext uri="{FF2B5EF4-FFF2-40B4-BE49-F238E27FC236}">
                  <a16:creationId xmlns:a16="http://schemas.microsoft.com/office/drawing/2014/main" id="{C0A4EDB6-62E1-4DFF-B62C-5E263E10B5DD}"/>
                </a:ext>
              </a:extLst>
            </p:cNvPr>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545;p27">
              <a:extLst>
                <a:ext uri="{FF2B5EF4-FFF2-40B4-BE49-F238E27FC236}">
                  <a16:creationId xmlns:a16="http://schemas.microsoft.com/office/drawing/2014/main" id="{A2251814-6D4A-43F9-9D21-F2924CF3BD4B}"/>
                </a:ext>
              </a:extLst>
            </p:cNvPr>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546;p27">
              <a:extLst>
                <a:ext uri="{FF2B5EF4-FFF2-40B4-BE49-F238E27FC236}">
                  <a16:creationId xmlns:a16="http://schemas.microsoft.com/office/drawing/2014/main" id="{9CAD2FF1-0C28-48DD-8631-EB60EBA18E7D}"/>
                </a:ext>
              </a:extLst>
            </p:cNvPr>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547;p27">
              <a:extLst>
                <a:ext uri="{FF2B5EF4-FFF2-40B4-BE49-F238E27FC236}">
                  <a16:creationId xmlns:a16="http://schemas.microsoft.com/office/drawing/2014/main" id="{A95F1797-8713-46FC-8BB5-6A9FC408FA82}"/>
                </a:ext>
              </a:extLst>
            </p:cNvPr>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548;p27">
              <a:extLst>
                <a:ext uri="{FF2B5EF4-FFF2-40B4-BE49-F238E27FC236}">
                  <a16:creationId xmlns:a16="http://schemas.microsoft.com/office/drawing/2014/main" id="{ED31FC63-D703-4B59-8884-B6B31AFA0B6F}"/>
                </a:ext>
              </a:extLst>
            </p:cNvPr>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549;p27">
              <a:extLst>
                <a:ext uri="{FF2B5EF4-FFF2-40B4-BE49-F238E27FC236}">
                  <a16:creationId xmlns:a16="http://schemas.microsoft.com/office/drawing/2014/main" id="{6933254A-2B66-4231-85FE-4A59FB922D9B}"/>
                </a:ext>
              </a:extLst>
            </p:cNvPr>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550;p27">
              <a:extLst>
                <a:ext uri="{FF2B5EF4-FFF2-40B4-BE49-F238E27FC236}">
                  <a16:creationId xmlns:a16="http://schemas.microsoft.com/office/drawing/2014/main" id="{D8572276-64CC-425D-A478-F43E1A7C7328}"/>
                </a:ext>
              </a:extLst>
            </p:cNvPr>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551;p27">
              <a:extLst>
                <a:ext uri="{FF2B5EF4-FFF2-40B4-BE49-F238E27FC236}">
                  <a16:creationId xmlns:a16="http://schemas.microsoft.com/office/drawing/2014/main" id="{EA446A83-B25D-4578-A366-F5EED8714B4A}"/>
                </a:ext>
              </a:extLst>
            </p:cNvPr>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552;p27">
              <a:extLst>
                <a:ext uri="{FF2B5EF4-FFF2-40B4-BE49-F238E27FC236}">
                  <a16:creationId xmlns:a16="http://schemas.microsoft.com/office/drawing/2014/main" id="{4B465406-CCEB-41F6-9969-AAFE60350B4F}"/>
                </a:ext>
              </a:extLst>
            </p:cNvPr>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553;p27">
              <a:extLst>
                <a:ext uri="{FF2B5EF4-FFF2-40B4-BE49-F238E27FC236}">
                  <a16:creationId xmlns:a16="http://schemas.microsoft.com/office/drawing/2014/main" id="{B07E5668-BE47-49D8-9F0D-CE8F181A746A}"/>
                </a:ext>
              </a:extLst>
            </p:cNvPr>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554;p27">
              <a:extLst>
                <a:ext uri="{FF2B5EF4-FFF2-40B4-BE49-F238E27FC236}">
                  <a16:creationId xmlns:a16="http://schemas.microsoft.com/office/drawing/2014/main" id="{98052098-82D0-4C42-8D07-08E76756DAA9}"/>
                </a:ext>
              </a:extLst>
            </p:cNvPr>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5" name="Google Shape;555;p27">
              <a:extLst>
                <a:ext uri="{FF2B5EF4-FFF2-40B4-BE49-F238E27FC236}">
                  <a16:creationId xmlns:a16="http://schemas.microsoft.com/office/drawing/2014/main" id="{DDCD966B-1DCF-45C6-988F-74F6AA004565}"/>
                </a:ext>
              </a:extLst>
            </p:cNvPr>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6" name="Google Shape;556;p27">
              <a:extLst>
                <a:ext uri="{FF2B5EF4-FFF2-40B4-BE49-F238E27FC236}">
                  <a16:creationId xmlns:a16="http://schemas.microsoft.com/office/drawing/2014/main" id="{32CB2EA9-2433-46C6-8B28-BB719B1E6FEF}"/>
                </a:ext>
              </a:extLst>
            </p:cNvPr>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7" name="Google Shape;557;p27">
              <a:extLst>
                <a:ext uri="{FF2B5EF4-FFF2-40B4-BE49-F238E27FC236}">
                  <a16:creationId xmlns:a16="http://schemas.microsoft.com/office/drawing/2014/main" id="{F8C8A1F7-9E5D-43E5-A185-E58EA3A619AA}"/>
                </a:ext>
              </a:extLst>
            </p:cNvPr>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558;p27">
              <a:extLst>
                <a:ext uri="{FF2B5EF4-FFF2-40B4-BE49-F238E27FC236}">
                  <a16:creationId xmlns:a16="http://schemas.microsoft.com/office/drawing/2014/main" id="{3150328E-E438-446D-913A-0E053202E519}"/>
                </a:ext>
              </a:extLst>
            </p:cNvPr>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559;p27">
              <a:extLst>
                <a:ext uri="{FF2B5EF4-FFF2-40B4-BE49-F238E27FC236}">
                  <a16:creationId xmlns:a16="http://schemas.microsoft.com/office/drawing/2014/main" id="{4E49B5C9-9DBF-4C87-9D7B-889A3BE664DE}"/>
                </a:ext>
              </a:extLst>
            </p:cNvPr>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560;p27">
              <a:extLst>
                <a:ext uri="{FF2B5EF4-FFF2-40B4-BE49-F238E27FC236}">
                  <a16:creationId xmlns:a16="http://schemas.microsoft.com/office/drawing/2014/main" id="{B44B5DFA-7D80-4F1A-AE03-8FEAACEF2203}"/>
                </a:ext>
              </a:extLst>
            </p:cNvPr>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561;p27">
              <a:extLst>
                <a:ext uri="{FF2B5EF4-FFF2-40B4-BE49-F238E27FC236}">
                  <a16:creationId xmlns:a16="http://schemas.microsoft.com/office/drawing/2014/main" id="{D082B021-A386-43D4-99F1-601F9858A307}"/>
                </a:ext>
              </a:extLst>
            </p:cNvPr>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562;p27">
              <a:extLst>
                <a:ext uri="{FF2B5EF4-FFF2-40B4-BE49-F238E27FC236}">
                  <a16:creationId xmlns:a16="http://schemas.microsoft.com/office/drawing/2014/main" id="{AADD5680-A88B-4DB2-AB44-BE0289A3526C}"/>
                </a:ext>
              </a:extLst>
            </p:cNvPr>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563;p27">
              <a:extLst>
                <a:ext uri="{FF2B5EF4-FFF2-40B4-BE49-F238E27FC236}">
                  <a16:creationId xmlns:a16="http://schemas.microsoft.com/office/drawing/2014/main" id="{8C0C76F0-1988-4F6C-B1A7-6BB1F602D357}"/>
                </a:ext>
              </a:extLst>
            </p:cNvPr>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564;p27">
              <a:extLst>
                <a:ext uri="{FF2B5EF4-FFF2-40B4-BE49-F238E27FC236}">
                  <a16:creationId xmlns:a16="http://schemas.microsoft.com/office/drawing/2014/main" id="{D46CBBA8-F2A2-4830-919D-D6ACE170B776}"/>
                </a:ext>
              </a:extLst>
            </p:cNvPr>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565;p27">
              <a:extLst>
                <a:ext uri="{FF2B5EF4-FFF2-40B4-BE49-F238E27FC236}">
                  <a16:creationId xmlns:a16="http://schemas.microsoft.com/office/drawing/2014/main" id="{69E3D7B6-EC35-43DC-AE4B-2A815F0F7DB6}"/>
                </a:ext>
              </a:extLst>
            </p:cNvPr>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566;p27">
              <a:extLst>
                <a:ext uri="{FF2B5EF4-FFF2-40B4-BE49-F238E27FC236}">
                  <a16:creationId xmlns:a16="http://schemas.microsoft.com/office/drawing/2014/main" id="{695748A1-FD99-49B2-B64C-0CBCF95652DF}"/>
                </a:ext>
              </a:extLst>
            </p:cNvPr>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567;p27">
              <a:extLst>
                <a:ext uri="{FF2B5EF4-FFF2-40B4-BE49-F238E27FC236}">
                  <a16:creationId xmlns:a16="http://schemas.microsoft.com/office/drawing/2014/main" id="{B8EF1B35-EC9B-4BDF-94AC-D722F926DD8B}"/>
                </a:ext>
              </a:extLst>
            </p:cNvPr>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568;p27">
              <a:extLst>
                <a:ext uri="{FF2B5EF4-FFF2-40B4-BE49-F238E27FC236}">
                  <a16:creationId xmlns:a16="http://schemas.microsoft.com/office/drawing/2014/main" id="{437A574E-5D46-4B2D-B081-522030A64E3F}"/>
                </a:ext>
              </a:extLst>
            </p:cNvPr>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569;p27">
              <a:extLst>
                <a:ext uri="{FF2B5EF4-FFF2-40B4-BE49-F238E27FC236}">
                  <a16:creationId xmlns:a16="http://schemas.microsoft.com/office/drawing/2014/main" id="{0B5EFB62-EEA1-4785-ADCF-50D9C22552BF}"/>
                </a:ext>
              </a:extLst>
            </p:cNvPr>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570;p27">
              <a:extLst>
                <a:ext uri="{FF2B5EF4-FFF2-40B4-BE49-F238E27FC236}">
                  <a16:creationId xmlns:a16="http://schemas.microsoft.com/office/drawing/2014/main" id="{1D80BD4C-514B-4C3F-9044-4B92E1B038C3}"/>
                </a:ext>
              </a:extLst>
            </p:cNvPr>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51" name="Google Shape;571;p27">
              <a:extLst>
                <a:ext uri="{FF2B5EF4-FFF2-40B4-BE49-F238E27FC236}">
                  <a16:creationId xmlns:a16="http://schemas.microsoft.com/office/drawing/2014/main" id="{46BE8CA5-CDE1-4274-918B-09322F831DB0}"/>
                </a:ext>
              </a:extLst>
            </p:cNvPr>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52" name="Google Shape;572;p27">
              <a:extLst>
                <a:ext uri="{FF2B5EF4-FFF2-40B4-BE49-F238E27FC236}">
                  <a16:creationId xmlns:a16="http://schemas.microsoft.com/office/drawing/2014/main" id="{B70FF2C3-E679-4C50-9037-629C23F46791}"/>
                </a:ext>
              </a:extLst>
            </p:cNvPr>
            <p:cNvGrpSpPr/>
            <p:nvPr/>
          </p:nvGrpSpPr>
          <p:grpSpPr>
            <a:xfrm>
              <a:off x="3041664" y="5111577"/>
              <a:ext cx="320455" cy="156580"/>
              <a:chOff x="2774143" y="4536556"/>
              <a:chExt cx="320455" cy="156580"/>
            </a:xfrm>
          </p:grpSpPr>
          <p:sp>
            <p:nvSpPr>
              <p:cNvPr id="256" name="Google Shape;573;p27">
                <a:extLst>
                  <a:ext uri="{FF2B5EF4-FFF2-40B4-BE49-F238E27FC236}">
                    <a16:creationId xmlns:a16="http://schemas.microsoft.com/office/drawing/2014/main" id="{1120E790-167B-44C9-ABF2-B9A6CC919A9C}"/>
                  </a:ext>
                </a:extLst>
              </p:cNvPr>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574;p27">
                <a:extLst>
                  <a:ext uri="{FF2B5EF4-FFF2-40B4-BE49-F238E27FC236}">
                    <a16:creationId xmlns:a16="http://schemas.microsoft.com/office/drawing/2014/main" id="{88A7C46A-1524-4E67-88DD-E496954265FE}"/>
                  </a:ext>
                </a:extLst>
              </p:cNvPr>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575;p27">
                <a:extLst>
                  <a:ext uri="{FF2B5EF4-FFF2-40B4-BE49-F238E27FC236}">
                    <a16:creationId xmlns:a16="http://schemas.microsoft.com/office/drawing/2014/main" id="{BADDB4E0-619F-41C3-9B5E-847A331F9A0D}"/>
                  </a:ext>
                </a:extLst>
              </p:cNvPr>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3" name="Google Shape;576;p27">
              <a:extLst>
                <a:ext uri="{FF2B5EF4-FFF2-40B4-BE49-F238E27FC236}">
                  <a16:creationId xmlns:a16="http://schemas.microsoft.com/office/drawing/2014/main" id="{50ED4864-BADE-4436-8E46-6281E44C4D4E}"/>
                </a:ext>
              </a:extLst>
            </p:cNvPr>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5" name="Google Shape;578;p27">
            <a:extLst>
              <a:ext uri="{FF2B5EF4-FFF2-40B4-BE49-F238E27FC236}">
                <a16:creationId xmlns:a16="http://schemas.microsoft.com/office/drawing/2014/main" id="{27AAD147-CCE9-43EB-8C97-269689984BB9}"/>
              </a:ext>
            </a:extLst>
          </p:cNvPr>
          <p:cNvSpPr/>
          <p:nvPr/>
        </p:nvSpPr>
        <p:spPr>
          <a:xfrm>
            <a:off x="3307963" y="6418006"/>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 name="Group 1">
            <a:extLst>
              <a:ext uri="{FF2B5EF4-FFF2-40B4-BE49-F238E27FC236}">
                <a16:creationId xmlns:a16="http://schemas.microsoft.com/office/drawing/2014/main" id="{F72B040B-9D26-4535-81AC-224AA70D44B5}"/>
              </a:ext>
            </a:extLst>
          </p:cNvPr>
          <p:cNvGrpSpPr/>
          <p:nvPr userDrawn="1"/>
        </p:nvGrpSpPr>
        <p:grpSpPr>
          <a:xfrm>
            <a:off x="1524305" y="5626811"/>
            <a:ext cx="9320239" cy="1231195"/>
            <a:chOff x="1524301" y="5626805"/>
            <a:chExt cx="9320239" cy="1231195"/>
          </a:xfrm>
        </p:grpSpPr>
        <p:sp>
          <p:nvSpPr>
            <p:cNvPr id="254" name="Google Shape;577;p27">
              <a:extLst>
                <a:ext uri="{FF2B5EF4-FFF2-40B4-BE49-F238E27FC236}">
                  <a16:creationId xmlns:a16="http://schemas.microsoft.com/office/drawing/2014/main" id="{1F1FE917-12C4-4F03-BFC9-63C483556F98}"/>
                </a:ext>
              </a:extLst>
            </p:cNvPr>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85" name="Google Shape;579;p27">
              <a:extLst>
                <a:ext uri="{FF2B5EF4-FFF2-40B4-BE49-F238E27FC236}">
                  <a16:creationId xmlns:a16="http://schemas.microsoft.com/office/drawing/2014/main" id="{F0A4A0F2-3BA1-43AA-88EB-3A3835904711}"/>
                </a:ext>
              </a:extLst>
            </p:cNvPr>
            <p:cNvGrpSpPr/>
            <p:nvPr userDrawn="1"/>
          </p:nvGrpSpPr>
          <p:grpSpPr>
            <a:xfrm>
              <a:off x="1524301" y="5626805"/>
              <a:ext cx="9320239" cy="1231195"/>
              <a:chOff x="929285" y="5051507"/>
              <a:chExt cx="7315206" cy="1231195"/>
            </a:xfrm>
          </p:grpSpPr>
          <p:sp>
            <p:nvSpPr>
              <p:cNvPr id="286" name="Google Shape;580;p27">
                <a:extLst>
                  <a:ext uri="{FF2B5EF4-FFF2-40B4-BE49-F238E27FC236}">
                    <a16:creationId xmlns:a16="http://schemas.microsoft.com/office/drawing/2014/main" id="{41EFCC98-A095-43FA-9417-A6F1AEA0054D}"/>
                  </a:ext>
                </a:extLst>
              </p:cNvPr>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581;p27">
                <a:extLst>
                  <a:ext uri="{FF2B5EF4-FFF2-40B4-BE49-F238E27FC236}">
                    <a16:creationId xmlns:a16="http://schemas.microsoft.com/office/drawing/2014/main" id="{D7EF2A30-CDEB-4316-B82F-97D3363F3C90}"/>
                  </a:ext>
                </a:extLst>
              </p:cNvPr>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582;p27">
                <a:extLst>
                  <a:ext uri="{FF2B5EF4-FFF2-40B4-BE49-F238E27FC236}">
                    <a16:creationId xmlns:a16="http://schemas.microsoft.com/office/drawing/2014/main" id="{66FDB582-0AAC-4537-A858-44B9EF57CE38}"/>
                  </a:ext>
                </a:extLst>
              </p:cNvPr>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9" name="Google Shape;583;p27">
                <a:extLst>
                  <a:ext uri="{FF2B5EF4-FFF2-40B4-BE49-F238E27FC236}">
                    <a16:creationId xmlns:a16="http://schemas.microsoft.com/office/drawing/2014/main" id="{AF50AB12-F2CA-445B-94F4-44131992E871}"/>
                  </a:ext>
                </a:extLst>
              </p:cNvPr>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584;p27">
                <a:extLst>
                  <a:ext uri="{FF2B5EF4-FFF2-40B4-BE49-F238E27FC236}">
                    <a16:creationId xmlns:a16="http://schemas.microsoft.com/office/drawing/2014/main" id="{1AF2C5CE-3EDE-4127-8D0F-59AB322B7B55}"/>
                  </a:ext>
                </a:extLst>
              </p:cNvPr>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585;p27">
                <a:extLst>
                  <a:ext uri="{FF2B5EF4-FFF2-40B4-BE49-F238E27FC236}">
                    <a16:creationId xmlns:a16="http://schemas.microsoft.com/office/drawing/2014/main" id="{ED751F2E-938C-441D-80EA-F8BB05A93F91}"/>
                  </a:ext>
                </a:extLst>
              </p:cNvPr>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Tree>
    <p:extLst>
      <p:ext uri="{BB962C8B-B14F-4D97-AF65-F5344CB8AC3E}">
        <p14:creationId xmlns:p14="http://schemas.microsoft.com/office/powerpoint/2010/main" val="256786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30"/>
                                        </p:tgtEl>
                                      </p:cBhvr>
                                      <p:by x="150000" y="150000"/>
                                    </p:animScale>
                                  </p:childTnLst>
                                </p:cTn>
                              </p:par>
                              <p:par>
                                <p:cTn id="7" presetID="6" presetClass="emph" presetSubtype="0" repeatCount="indefinite" fill="hold" nodeType="withEffect">
                                  <p:stCondLst>
                                    <p:cond delay="0"/>
                                  </p:stCondLst>
                                  <p:childTnLst>
                                    <p:animScale>
                                      <p:cBhvr>
                                        <p:cTn id="8" dur="1000" fill="hold"/>
                                        <p:tgtEl>
                                          <p:spTgt spid="49"/>
                                        </p:tgtEl>
                                      </p:cBhvr>
                                      <p:by x="150000" y="150000"/>
                                    </p:animScale>
                                  </p:childTnLst>
                                </p:cTn>
                              </p:par>
                              <p:par>
                                <p:cTn id="9" presetID="6" presetClass="emph" presetSubtype="0" repeatCount="indefinite" fill="hold" grpId="0" nodeType="withEffect">
                                  <p:stCondLst>
                                    <p:cond delay="0"/>
                                  </p:stCondLst>
                                  <p:childTnLst>
                                    <p:animScale>
                                      <p:cBhvr>
                                        <p:cTn id="10" dur="1000" fill="hold"/>
                                        <p:tgtEl>
                                          <p:spTgt spid="4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33"/>
                                        </p:tgtEl>
                                      </p:cBhvr>
                                      <p:by x="150000" y="150000"/>
                                    </p:animScale>
                                  </p:childTnLst>
                                </p:cTn>
                              </p:par>
                              <p:par>
                                <p:cTn id="13" presetID="6" presetClass="emph" presetSubtype="0" repeatCount="indefinite" fill="hold" nodeType="withEffect">
                                  <p:stCondLst>
                                    <p:cond delay="0"/>
                                  </p:stCondLst>
                                  <p:childTnLst>
                                    <p:animScale>
                                      <p:cBhvr>
                                        <p:cTn id="14" dur="1000" fill="hold"/>
                                        <p:tgtEl>
                                          <p:spTgt spid="44"/>
                                        </p:tgtEl>
                                      </p:cBhvr>
                                      <p:by x="150000" y="150000"/>
                                    </p:animScale>
                                  </p:childTnLst>
                                </p:cTn>
                              </p:par>
                              <p:par>
                                <p:cTn id="15" presetID="6" presetClass="emph" presetSubtype="0" repeatCount="indefinite" fill="hold" grpId="0" nodeType="withEffect">
                                  <p:stCondLst>
                                    <p:cond delay="0"/>
                                  </p:stCondLst>
                                  <p:childTnLst>
                                    <p:animScale>
                                      <p:cBhvr>
                                        <p:cTn id="16" dur="1000" fill="hold"/>
                                        <p:tgtEl>
                                          <p:spTgt spid="48"/>
                                        </p:tgtEl>
                                      </p:cBhvr>
                                      <p:by x="150000" y="150000"/>
                                    </p:animScale>
                                  </p:childTnLst>
                                </p:cTn>
                              </p:par>
                              <p:par>
                                <p:cTn id="17" presetID="2" presetClass="entr" presetSubtype="4" fill="hold"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fill="hold" nodeType="afterEffect">
                                  <p:stCondLst>
                                    <p:cond delay="0"/>
                                  </p:stCondLst>
                                  <p:childTnLst>
                                    <p:set>
                                      <p:cBhvr>
                                        <p:cTn id="23" dur="1" fill="hold">
                                          <p:stCondLst>
                                            <p:cond delay="0"/>
                                          </p:stCondLst>
                                        </p:cTn>
                                        <p:tgtEl>
                                          <p:spTgt spid="292"/>
                                        </p:tgtEl>
                                        <p:attrNameLst>
                                          <p:attrName>style.visibility</p:attrName>
                                        </p:attrNameLst>
                                      </p:cBhvr>
                                      <p:to>
                                        <p:strVal val="visible"/>
                                      </p:to>
                                    </p:set>
                                    <p:anim calcmode="lin" valueType="num">
                                      <p:cBhvr additive="base">
                                        <p:cTn id="24" dur="500" fill="hold"/>
                                        <p:tgtEl>
                                          <p:spTgt spid="292"/>
                                        </p:tgtEl>
                                        <p:attrNameLst>
                                          <p:attrName>ppt_x</p:attrName>
                                        </p:attrNameLst>
                                      </p:cBhvr>
                                      <p:tavLst>
                                        <p:tav tm="0">
                                          <p:val>
                                            <p:strVal val="0-#ppt_w/2"/>
                                          </p:val>
                                        </p:tav>
                                        <p:tav tm="100000">
                                          <p:val>
                                            <p:strVal val="#ppt_x"/>
                                          </p:val>
                                        </p:tav>
                                      </p:tavLst>
                                    </p:anim>
                                    <p:anim calcmode="lin" valueType="num">
                                      <p:cBhvr additive="base">
                                        <p:cTn id="25" dur="500" fill="hold"/>
                                        <p:tgtEl>
                                          <p:spTgt spid="292"/>
                                        </p:tgtEl>
                                        <p:attrNameLst>
                                          <p:attrName>ppt_y</p:attrName>
                                        </p:attrNameLst>
                                      </p:cBhvr>
                                      <p:tavLst>
                                        <p:tav tm="0">
                                          <p:val>
                                            <p:strVal val="#ppt_y"/>
                                          </p:val>
                                        </p:tav>
                                        <p:tav tm="100000">
                                          <p:val>
                                            <p:strVal val="#ppt_y"/>
                                          </p:val>
                                        </p:tav>
                                      </p:tavLst>
                                    </p:anim>
                                  </p:childTnLst>
                                </p:cTn>
                              </p:par>
                            </p:childTnLst>
                          </p:cTn>
                        </p:par>
                        <p:par>
                          <p:cTn id="26" fill="hold">
                            <p:stCondLst>
                              <p:cond delay="1500"/>
                            </p:stCondLst>
                            <p:childTnLst>
                              <p:par>
                                <p:cTn id="27" presetID="2" presetClass="entr" presetSubtype="2" fill="hold" nodeType="afterEffect">
                                  <p:stCondLst>
                                    <p:cond delay="0"/>
                                  </p:stCondLst>
                                  <p:childTnLst>
                                    <p:set>
                                      <p:cBhvr>
                                        <p:cTn id="28" dur="1" fill="hold">
                                          <p:stCondLst>
                                            <p:cond delay="0"/>
                                          </p:stCondLst>
                                        </p:cTn>
                                        <p:tgtEl>
                                          <p:spTgt spid="153"/>
                                        </p:tgtEl>
                                        <p:attrNameLst>
                                          <p:attrName>style.visibility</p:attrName>
                                        </p:attrNameLst>
                                      </p:cBhvr>
                                      <p:to>
                                        <p:strVal val="visible"/>
                                      </p:to>
                                    </p:set>
                                    <p:anim calcmode="lin" valueType="num">
                                      <p:cBhvr additive="base">
                                        <p:cTn id="29" dur="500" fill="hold"/>
                                        <p:tgtEl>
                                          <p:spTgt spid="153"/>
                                        </p:tgtEl>
                                        <p:attrNameLst>
                                          <p:attrName>ppt_x</p:attrName>
                                        </p:attrNameLst>
                                      </p:cBhvr>
                                      <p:tavLst>
                                        <p:tav tm="0">
                                          <p:val>
                                            <p:strVal val="1+#ppt_w/2"/>
                                          </p:val>
                                        </p:tav>
                                        <p:tav tm="100000">
                                          <p:val>
                                            <p:strVal val="#ppt_x"/>
                                          </p:val>
                                        </p:tav>
                                      </p:tavLst>
                                    </p:anim>
                                    <p:anim calcmode="lin" valueType="num">
                                      <p:cBhvr additive="base">
                                        <p:cTn id="30" dur="500" fill="hold"/>
                                        <p:tgtEl>
                                          <p:spTgt spid="153"/>
                                        </p:tgtEl>
                                        <p:attrNameLst>
                                          <p:attrName>ppt_y</p:attrName>
                                        </p:attrNameLst>
                                      </p:cBhvr>
                                      <p:tavLst>
                                        <p:tav tm="0">
                                          <p:val>
                                            <p:strVal val="#ppt_y"/>
                                          </p:val>
                                        </p:tav>
                                        <p:tav tm="100000">
                                          <p:val>
                                            <p:strVal val="#ppt_y"/>
                                          </p:val>
                                        </p:tav>
                                      </p:tavLst>
                                    </p:anim>
                                  </p:childTnLst>
                                </p:cTn>
                              </p:par>
                            </p:childTnLst>
                          </p:cTn>
                        </p:par>
                        <p:par>
                          <p:cTn id="31" fill="hold">
                            <p:stCondLst>
                              <p:cond delay="2000"/>
                            </p:stCondLst>
                            <p:childTnLst>
                              <p:par>
                                <p:cTn id="32" presetID="10" presetClass="entr" presetSubtype="0" fill="hold" nodeType="afterEffect">
                                  <p:stCondLst>
                                    <p:cond delay="0"/>
                                  </p:stCondLst>
                                  <p:childTnLst>
                                    <p:set>
                                      <p:cBhvr>
                                        <p:cTn id="33" dur="1" fill="hold">
                                          <p:stCondLst>
                                            <p:cond delay="0"/>
                                          </p:stCondLst>
                                        </p:cTn>
                                        <p:tgtEl>
                                          <p:spTgt spid="147"/>
                                        </p:tgtEl>
                                        <p:attrNameLst>
                                          <p:attrName>style.visibility</p:attrName>
                                        </p:attrNameLst>
                                      </p:cBhvr>
                                      <p:to>
                                        <p:strVal val="visible"/>
                                      </p:to>
                                    </p:set>
                                    <p:animEffect transition="in" filter="fade">
                                      <p:cBhvr>
                                        <p:cTn id="34" dur="5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Title and Content">
    <p:bg>
      <p:bgPr>
        <a:solidFill>
          <a:srgbClr val="7030A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C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100" name="Google Shape;211;p3">
            <a:extLst>
              <a:ext uri="{FF2B5EF4-FFF2-40B4-BE49-F238E27FC236}">
                <a16:creationId xmlns:a16="http://schemas.microsoft.com/office/drawing/2014/main" id="{3EE8E1EA-42BA-40F4-91B8-92E720E0C7B3}"/>
              </a:ext>
            </a:extLst>
          </p:cNvPr>
          <p:cNvGrpSpPr/>
          <p:nvPr userDrawn="1"/>
        </p:nvGrpSpPr>
        <p:grpSpPr>
          <a:xfrm>
            <a:off x="1030177" y="1581350"/>
            <a:ext cx="444275" cy="398525"/>
            <a:chOff x="2495125" y="2142250"/>
            <a:chExt cx="444275" cy="398525"/>
          </a:xfrm>
        </p:grpSpPr>
        <p:sp>
          <p:nvSpPr>
            <p:cNvPr id="101" name="Google Shape;212;p3">
              <a:extLst>
                <a:ext uri="{FF2B5EF4-FFF2-40B4-BE49-F238E27FC236}">
                  <a16:creationId xmlns:a16="http://schemas.microsoft.com/office/drawing/2014/main" id="{535446D6-A2F2-4960-9F20-4FD2FC844655}"/>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02" name="Google Shape;213;p3">
              <a:extLst>
                <a:ext uri="{FF2B5EF4-FFF2-40B4-BE49-F238E27FC236}">
                  <a16:creationId xmlns:a16="http://schemas.microsoft.com/office/drawing/2014/main" id="{E3877D8C-8D49-48AE-983D-46B3D4C316A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03" name="Google Shape;214;p3">
            <a:extLst>
              <a:ext uri="{FF2B5EF4-FFF2-40B4-BE49-F238E27FC236}">
                <a16:creationId xmlns:a16="http://schemas.microsoft.com/office/drawing/2014/main" id="{6B26BBFF-8A4A-4D77-8E20-7565D314876E}"/>
              </a:ext>
            </a:extLst>
          </p:cNvPr>
          <p:cNvGrpSpPr/>
          <p:nvPr userDrawn="1"/>
        </p:nvGrpSpPr>
        <p:grpSpPr>
          <a:xfrm>
            <a:off x="10561111" y="5038647"/>
            <a:ext cx="291375" cy="281375"/>
            <a:chOff x="3243875" y="2372825"/>
            <a:chExt cx="291375" cy="281375"/>
          </a:xfrm>
        </p:grpSpPr>
        <p:sp>
          <p:nvSpPr>
            <p:cNvPr id="104" name="Google Shape;215;p3">
              <a:extLst>
                <a:ext uri="{FF2B5EF4-FFF2-40B4-BE49-F238E27FC236}">
                  <a16:creationId xmlns:a16="http://schemas.microsoft.com/office/drawing/2014/main" id="{5905416B-3780-49A3-85AC-E7AB8A365E53}"/>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216;p3">
              <a:extLst>
                <a:ext uri="{FF2B5EF4-FFF2-40B4-BE49-F238E27FC236}">
                  <a16:creationId xmlns:a16="http://schemas.microsoft.com/office/drawing/2014/main" id="{B31BA3B0-0DA2-4CD9-AB3D-C2DF62186FC9}"/>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217;p3">
              <a:extLst>
                <a:ext uri="{FF2B5EF4-FFF2-40B4-BE49-F238E27FC236}">
                  <a16:creationId xmlns:a16="http://schemas.microsoft.com/office/drawing/2014/main" id="{367F9544-3ED4-4D1E-8702-43837309CF8C}"/>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218;p3">
              <a:extLst>
                <a:ext uri="{FF2B5EF4-FFF2-40B4-BE49-F238E27FC236}">
                  <a16:creationId xmlns:a16="http://schemas.microsoft.com/office/drawing/2014/main" id="{8C773ACC-4F47-4265-AF08-3AAA1BA820F1}"/>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219;p3">
              <a:extLst>
                <a:ext uri="{FF2B5EF4-FFF2-40B4-BE49-F238E27FC236}">
                  <a16:creationId xmlns:a16="http://schemas.microsoft.com/office/drawing/2014/main" id="{1E75251D-8191-4F83-B19D-C278B5C567D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220;p3">
              <a:extLst>
                <a:ext uri="{FF2B5EF4-FFF2-40B4-BE49-F238E27FC236}">
                  <a16:creationId xmlns:a16="http://schemas.microsoft.com/office/drawing/2014/main" id="{CD244239-4494-4523-A92A-04BBF5524A6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221;p3">
              <a:extLst>
                <a:ext uri="{FF2B5EF4-FFF2-40B4-BE49-F238E27FC236}">
                  <a16:creationId xmlns:a16="http://schemas.microsoft.com/office/drawing/2014/main" id="{C8D2A7B8-8AEC-4A7B-A85D-C49CFD031893}"/>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1" name="Google Shape;222;p3">
              <a:extLst>
                <a:ext uri="{FF2B5EF4-FFF2-40B4-BE49-F238E27FC236}">
                  <a16:creationId xmlns:a16="http://schemas.microsoft.com/office/drawing/2014/main" id="{1BEBBF71-61D7-45D6-BB70-B4B6FDBF84CF}"/>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223;p3">
              <a:extLst>
                <a:ext uri="{FF2B5EF4-FFF2-40B4-BE49-F238E27FC236}">
                  <a16:creationId xmlns:a16="http://schemas.microsoft.com/office/drawing/2014/main" id="{1C8DD35C-E26B-4702-B102-151D077CFA0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224;p3">
              <a:extLst>
                <a:ext uri="{FF2B5EF4-FFF2-40B4-BE49-F238E27FC236}">
                  <a16:creationId xmlns:a16="http://schemas.microsoft.com/office/drawing/2014/main" id="{FAEA3EBF-3AF4-48CF-B780-2C24192864A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14" name="Google Shape;225;p3">
            <a:extLst>
              <a:ext uri="{FF2B5EF4-FFF2-40B4-BE49-F238E27FC236}">
                <a16:creationId xmlns:a16="http://schemas.microsoft.com/office/drawing/2014/main" id="{8349EE9D-865C-4187-8F2A-C8D67A315C95}"/>
              </a:ext>
            </a:extLst>
          </p:cNvPr>
          <p:cNvGrpSpPr/>
          <p:nvPr userDrawn="1"/>
        </p:nvGrpSpPr>
        <p:grpSpPr>
          <a:xfrm>
            <a:off x="10778557" y="714866"/>
            <a:ext cx="166675" cy="168575"/>
            <a:chOff x="4954425" y="2036375"/>
            <a:chExt cx="166675" cy="168575"/>
          </a:xfrm>
        </p:grpSpPr>
        <p:sp>
          <p:nvSpPr>
            <p:cNvPr id="115" name="Google Shape;226;p3">
              <a:extLst>
                <a:ext uri="{FF2B5EF4-FFF2-40B4-BE49-F238E27FC236}">
                  <a16:creationId xmlns:a16="http://schemas.microsoft.com/office/drawing/2014/main" id="{C3E893B2-B741-45D1-AA70-EFBF2C1CCB32}"/>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227;p3">
              <a:extLst>
                <a:ext uri="{FF2B5EF4-FFF2-40B4-BE49-F238E27FC236}">
                  <a16:creationId xmlns:a16="http://schemas.microsoft.com/office/drawing/2014/main" id="{4806DF11-E7A6-4BCA-864C-D4BB12AF1B7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17" name="Google Shape;228;p3">
            <a:extLst>
              <a:ext uri="{FF2B5EF4-FFF2-40B4-BE49-F238E27FC236}">
                <a16:creationId xmlns:a16="http://schemas.microsoft.com/office/drawing/2014/main" id="{DE8A01B2-77F0-42CA-BCD0-4D9A98E4E84B}"/>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229;p3">
            <a:extLst>
              <a:ext uri="{FF2B5EF4-FFF2-40B4-BE49-F238E27FC236}">
                <a16:creationId xmlns:a16="http://schemas.microsoft.com/office/drawing/2014/main" id="{040941FA-39DE-4897-9957-4F8E125A8F2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9" name="Google Shape;230;p3">
            <a:extLst>
              <a:ext uri="{FF2B5EF4-FFF2-40B4-BE49-F238E27FC236}">
                <a16:creationId xmlns:a16="http://schemas.microsoft.com/office/drawing/2014/main" id="{39E1EAF3-ED4F-4E40-A591-87F74A538B8E}"/>
              </a:ext>
            </a:extLst>
          </p:cNvPr>
          <p:cNvGrpSpPr/>
          <p:nvPr userDrawn="1"/>
        </p:nvGrpSpPr>
        <p:grpSpPr>
          <a:xfrm>
            <a:off x="1274797" y="5541501"/>
            <a:ext cx="166675" cy="168575"/>
            <a:chOff x="4954425" y="2036375"/>
            <a:chExt cx="166675" cy="168575"/>
          </a:xfrm>
        </p:grpSpPr>
        <p:sp>
          <p:nvSpPr>
            <p:cNvPr id="120" name="Google Shape;231;p3">
              <a:extLst>
                <a:ext uri="{FF2B5EF4-FFF2-40B4-BE49-F238E27FC236}">
                  <a16:creationId xmlns:a16="http://schemas.microsoft.com/office/drawing/2014/main" id="{637B9622-5D72-4988-A025-9DDD451CEE6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232;p3">
              <a:extLst>
                <a:ext uri="{FF2B5EF4-FFF2-40B4-BE49-F238E27FC236}">
                  <a16:creationId xmlns:a16="http://schemas.microsoft.com/office/drawing/2014/main" id="{90AFE972-DB48-45E9-9EE9-E273CE0A3941}"/>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2" name="Google Shape;769;p31">
            <a:extLst>
              <a:ext uri="{FF2B5EF4-FFF2-40B4-BE49-F238E27FC236}">
                <a16:creationId xmlns:a16="http://schemas.microsoft.com/office/drawing/2014/main" id="{9BC6E0ED-AB1D-4836-B4E8-0379D97072CC}"/>
              </a:ext>
            </a:extLst>
          </p:cNvPr>
          <p:cNvGrpSpPr/>
          <p:nvPr userDrawn="1"/>
        </p:nvGrpSpPr>
        <p:grpSpPr>
          <a:xfrm>
            <a:off x="2548293" y="3588086"/>
            <a:ext cx="2599447" cy="2521829"/>
            <a:chOff x="5641385" y="2381306"/>
            <a:chExt cx="2599446" cy="2521829"/>
          </a:xfrm>
        </p:grpSpPr>
        <p:sp>
          <p:nvSpPr>
            <p:cNvPr id="123" name="Google Shape;770;p31">
              <a:extLst>
                <a:ext uri="{FF2B5EF4-FFF2-40B4-BE49-F238E27FC236}">
                  <a16:creationId xmlns:a16="http://schemas.microsoft.com/office/drawing/2014/main" id="{54FBC327-7229-4E48-B70D-221E3B4ABBD6}"/>
                </a:ext>
              </a:extLst>
            </p:cNvPr>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24" name="Google Shape;771;p31">
              <a:extLst>
                <a:ext uri="{FF2B5EF4-FFF2-40B4-BE49-F238E27FC236}">
                  <a16:creationId xmlns:a16="http://schemas.microsoft.com/office/drawing/2014/main" id="{735A0EF3-CD49-4849-A6D0-53FADD84C85D}"/>
                </a:ext>
              </a:extLst>
            </p:cNvPr>
            <p:cNvGrpSpPr/>
            <p:nvPr/>
          </p:nvGrpSpPr>
          <p:grpSpPr>
            <a:xfrm flipH="1">
              <a:off x="6793275" y="3690844"/>
              <a:ext cx="1447557" cy="1002468"/>
              <a:chOff x="4799733" y="3457797"/>
              <a:chExt cx="2301388" cy="1593766"/>
            </a:xfrm>
          </p:grpSpPr>
          <p:sp>
            <p:nvSpPr>
              <p:cNvPr id="179" name="Google Shape;772;p31">
                <a:extLst>
                  <a:ext uri="{FF2B5EF4-FFF2-40B4-BE49-F238E27FC236}">
                    <a16:creationId xmlns:a16="http://schemas.microsoft.com/office/drawing/2014/main" id="{F854EEEE-60A7-4C8E-8953-E8769EEC5813}"/>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773;p31">
                <a:extLst>
                  <a:ext uri="{FF2B5EF4-FFF2-40B4-BE49-F238E27FC236}">
                    <a16:creationId xmlns:a16="http://schemas.microsoft.com/office/drawing/2014/main" id="{3A64CB13-0C6D-4353-9509-7D271A41CDF4}"/>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774;p31">
                <a:extLst>
                  <a:ext uri="{FF2B5EF4-FFF2-40B4-BE49-F238E27FC236}">
                    <a16:creationId xmlns:a16="http://schemas.microsoft.com/office/drawing/2014/main" id="{CA6E3753-A1B1-4953-8CA7-64699041E7E4}"/>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775;p31">
                <a:extLst>
                  <a:ext uri="{FF2B5EF4-FFF2-40B4-BE49-F238E27FC236}">
                    <a16:creationId xmlns:a16="http://schemas.microsoft.com/office/drawing/2014/main" id="{3E292DF2-70CE-4152-8475-FBB7C5053487}"/>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776;p31">
                <a:extLst>
                  <a:ext uri="{FF2B5EF4-FFF2-40B4-BE49-F238E27FC236}">
                    <a16:creationId xmlns:a16="http://schemas.microsoft.com/office/drawing/2014/main" id="{E8A500DB-B210-4DFF-A20D-666636286385}"/>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777;p31">
                <a:extLst>
                  <a:ext uri="{FF2B5EF4-FFF2-40B4-BE49-F238E27FC236}">
                    <a16:creationId xmlns:a16="http://schemas.microsoft.com/office/drawing/2014/main" id="{E44028BD-ABE9-4D77-8E13-8D81364C068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778;p31">
                <a:extLst>
                  <a:ext uri="{FF2B5EF4-FFF2-40B4-BE49-F238E27FC236}">
                    <a16:creationId xmlns:a16="http://schemas.microsoft.com/office/drawing/2014/main" id="{237C9002-05C8-4A2E-93E1-71F680200424}"/>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779;p31">
                <a:extLst>
                  <a:ext uri="{FF2B5EF4-FFF2-40B4-BE49-F238E27FC236}">
                    <a16:creationId xmlns:a16="http://schemas.microsoft.com/office/drawing/2014/main" id="{F7CB1473-EE54-4CB9-8AFD-2741D234701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780;p31">
                <a:extLst>
                  <a:ext uri="{FF2B5EF4-FFF2-40B4-BE49-F238E27FC236}">
                    <a16:creationId xmlns:a16="http://schemas.microsoft.com/office/drawing/2014/main" id="{1270F571-E266-4846-AA40-84B6ADACF443}"/>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781;p31">
                <a:extLst>
                  <a:ext uri="{FF2B5EF4-FFF2-40B4-BE49-F238E27FC236}">
                    <a16:creationId xmlns:a16="http://schemas.microsoft.com/office/drawing/2014/main" id="{66003CAD-52D8-4830-8C9F-89DC91466739}"/>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782;p31">
                <a:extLst>
                  <a:ext uri="{FF2B5EF4-FFF2-40B4-BE49-F238E27FC236}">
                    <a16:creationId xmlns:a16="http://schemas.microsoft.com/office/drawing/2014/main" id="{B2BA155A-3FE4-43A4-95B4-E80185A9DBF7}"/>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783;p31">
                <a:extLst>
                  <a:ext uri="{FF2B5EF4-FFF2-40B4-BE49-F238E27FC236}">
                    <a16:creationId xmlns:a16="http://schemas.microsoft.com/office/drawing/2014/main" id="{30E537BB-4E0A-4665-A7B9-DF88B39E9A09}"/>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784;p31">
                <a:extLst>
                  <a:ext uri="{FF2B5EF4-FFF2-40B4-BE49-F238E27FC236}">
                    <a16:creationId xmlns:a16="http://schemas.microsoft.com/office/drawing/2014/main" id="{0B357D3C-EDF2-401D-AFC3-3D88771217FC}"/>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785;p31">
                <a:extLst>
                  <a:ext uri="{FF2B5EF4-FFF2-40B4-BE49-F238E27FC236}">
                    <a16:creationId xmlns:a16="http://schemas.microsoft.com/office/drawing/2014/main" id="{E7FA9937-7A99-4D4D-B4C3-75D6C83A7388}"/>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786;p31">
                <a:extLst>
                  <a:ext uri="{FF2B5EF4-FFF2-40B4-BE49-F238E27FC236}">
                    <a16:creationId xmlns:a16="http://schemas.microsoft.com/office/drawing/2014/main" id="{AFAF38D6-83F1-435B-B8B4-2E31A364AE50}"/>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787;p31">
                <a:extLst>
                  <a:ext uri="{FF2B5EF4-FFF2-40B4-BE49-F238E27FC236}">
                    <a16:creationId xmlns:a16="http://schemas.microsoft.com/office/drawing/2014/main" id="{209D6F8F-3D6C-4410-A1E9-FF14B2C03814}"/>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788;p31">
                <a:extLst>
                  <a:ext uri="{FF2B5EF4-FFF2-40B4-BE49-F238E27FC236}">
                    <a16:creationId xmlns:a16="http://schemas.microsoft.com/office/drawing/2014/main" id="{2E14871B-0005-4363-8024-41CDC33D64EB}"/>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789;p31">
                <a:extLst>
                  <a:ext uri="{FF2B5EF4-FFF2-40B4-BE49-F238E27FC236}">
                    <a16:creationId xmlns:a16="http://schemas.microsoft.com/office/drawing/2014/main" id="{F9A04849-BAA8-4BEC-9B26-B9A9265C544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790;p31">
                <a:extLst>
                  <a:ext uri="{FF2B5EF4-FFF2-40B4-BE49-F238E27FC236}">
                    <a16:creationId xmlns:a16="http://schemas.microsoft.com/office/drawing/2014/main" id="{F3EF5BE9-1D37-4493-BB7B-BBC6B28E94B5}"/>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791;p31">
                <a:extLst>
                  <a:ext uri="{FF2B5EF4-FFF2-40B4-BE49-F238E27FC236}">
                    <a16:creationId xmlns:a16="http://schemas.microsoft.com/office/drawing/2014/main" id="{1C71BCFA-7DC6-4E85-9435-CEC8DE763738}"/>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792;p31">
                <a:extLst>
                  <a:ext uri="{FF2B5EF4-FFF2-40B4-BE49-F238E27FC236}">
                    <a16:creationId xmlns:a16="http://schemas.microsoft.com/office/drawing/2014/main" id="{4D23DD00-30F8-465A-A4CF-EFAA11ABF39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793;p31">
                <a:extLst>
                  <a:ext uri="{FF2B5EF4-FFF2-40B4-BE49-F238E27FC236}">
                    <a16:creationId xmlns:a16="http://schemas.microsoft.com/office/drawing/2014/main" id="{42DA9856-4448-43EC-9FE5-265665745E1C}"/>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794;p31">
                <a:extLst>
                  <a:ext uri="{FF2B5EF4-FFF2-40B4-BE49-F238E27FC236}">
                    <a16:creationId xmlns:a16="http://schemas.microsoft.com/office/drawing/2014/main" id="{FCD3B74B-7950-48D3-851C-D9F296F1980C}"/>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795;p31">
                <a:extLst>
                  <a:ext uri="{FF2B5EF4-FFF2-40B4-BE49-F238E27FC236}">
                    <a16:creationId xmlns:a16="http://schemas.microsoft.com/office/drawing/2014/main" id="{E42274F8-8BDE-44C5-80CC-9156BEC44DE9}"/>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796;p31">
                <a:extLst>
                  <a:ext uri="{FF2B5EF4-FFF2-40B4-BE49-F238E27FC236}">
                    <a16:creationId xmlns:a16="http://schemas.microsoft.com/office/drawing/2014/main" id="{977D4C15-B4AA-4951-BD17-F19DD249F837}"/>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797;p31">
                <a:extLst>
                  <a:ext uri="{FF2B5EF4-FFF2-40B4-BE49-F238E27FC236}">
                    <a16:creationId xmlns:a16="http://schemas.microsoft.com/office/drawing/2014/main" id="{D06F808D-4D4F-4C28-AAE4-372B745ECB76}"/>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798;p31">
                <a:extLst>
                  <a:ext uri="{FF2B5EF4-FFF2-40B4-BE49-F238E27FC236}">
                    <a16:creationId xmlns:a16="http://schemas.microsoft.com/office/drawing/2014/main" id="{D2BA24A8-C9DC-4FB5-A6B6-9B81690DE63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799;p31">
                <a:extLst>
                  <a:ext uri="{FF2B5EF4-FFF2-40B4-BE49-F238E27FC236}">
                    <a16:creationId xmlns:a16="http://schemas.microsoft.com/office/drawing/2014/main" id="{50C2B5D8-882A-4E64-862C-4513602D44ED}"/>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800;p31">
                <a:extLst>
                  <a:ext uri="{FF2B5EF4-FFF2-40B4-BE49-F238E27FC236}">
                    <a16:creationId xmlns:a16="http://schemas.microsoft.com/office/drawing/2014/main" id="{3E8EA5DF-553D-40B7-8582-4C67204A077F}"/>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801;p31">
                <a:extLst>
                  <a:ext uri="{FF2B5EF4-FFF2-40B4-BE49-F238E27FC236}">
                    <a16:creationId xmlns:a16="http://schemas.microsoft.com/office/drawing/2014/main" id="{0B0C6E18-FA4F-42EA-83DB-7541420F71BD}"/>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802;p31">
                <a:extLst>
                  <a:ext uri="{FF2B5EF4-FFF2-40B4-BE49-F238E27FC236}">
                    <a16:creationId xmlns:a16="http://schemas.microsoft.com/office/drawing/2014/main" id="{2C744340-D0B6-4A32-9374-2C03ADAA76E3}"/>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803;p31">
                <a:extLst>
                  <a:ext uri="{FF2B5EF4-FFF2-40B4-BE49-F238E27FC236}">
                    <a16:creationId xmlns:a16="http://schemas.microsoft.com/office/drawing/2014/main" id="{97C0CE84-7B4E-4CCE-8FD7-3CF2B21B0C70}"/>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804;p31">
                <a:extLst>
                  <a:ext uri="{FF2B5EF4-FFF2-40B4-BE49-F238E27FC236}">
                    <a16:creationId xmlns:a16="http://schemas.microsoft.com/office/drawing/2014/main" id="{5CB17839-65D7-47C8-BF37-55E75E502ADC}"/>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805;p31">
                <a:extLst>
                  <a:ext uri="{FF2B5EF4-FFF2-40B4-BE49-F238E27FC236}">
                    <a16:creationId xmlns:a16="http://schemas.microsoft.com/office/drawing/2014/main" id="{157D8A5C-00ED-4A80-AEEF-FF9582C5B4A5}"/>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806;p31">
                <a:extLst>
                  <a:ext uri="{FF2B5EF4-FFF2-40B4-BE49-F238E27FC236}">
                    <a16:creationId xmlns:a16="http://schemas.microsoft.com/office/drawing/2014/main" id="{F318FE11-06EA-4D17-AD18-5A6A3449ECD1}"/>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807;p31">
                <a:extLst>
                  <a:ext uri="{FF2B5EF4-FFF2-40B4-BE49-F238E27FC236}">
                    <a16:creationId xmlns:a16="http://schemas.microsoft.com/office/drawing/2014/main" id="{AC617E18-C9A4-4561-8372-E77866C5E8A4}"/>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808;p31">
                <a:extLst>
                  <a:ext uri="{FF2B5EF4-FFF2-40B4-BE49-F238E27FC236}">
                    <a16:creationId xmlns:a16="http://schemas.microsoft.com/office/drawing/2014/main" id="{597C1522-09EE-497E-A546-21408671C88A}"/>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809;p31">
                <a:extLst>
                  <a:ext uri="{FF2B5EF4-FFF2-40B4-BE49-F238E27FC236}">
                    <a16:creationId xmlns:a16="http://schemas.microsoft.com/office/drawing/2014/main" id="{B9790C46-8F90-43AB-A40D-A02313A1FE36}"/>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810;p31">
                <a:extLst>
                  <a:ext uri="{FF2B5EF4-FFF2-40B4-BE49-F238E27FC236}">
                    <a16:creationId xmlns:a16="http://schemas.microsoft.com/office/drawing/2014/main" id="{C2FD0F4C-FE02-4A94-9F7C-A4359310E2B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811;p31">
                <a:extLst>
                  <a:ext uri="{FF2B5EF4-FFF2-40B4-BE49-F238E27FC236}">
                    <a16:creationId xmlns:a16="http://schemas.microsoft.com/office/drawing/2014/main" id="{BB2A69A5-2D49-4B85-A645-93DAE0CC5D71}"/>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812;p31">
                <a:extLst>
                  <a:ext uri="{FF2B5EF4-FFF2-40B4-BE49-F238E27FC236}">
                    <a16:creationId xmlns:a16="http://schemas.microsoft.com/office/drawing/2014/main" id="{0385A1DD-AED6-4BBF-818D-F6805D36216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813;p31">
                <a:extLst>
                  <a:ext uri="{FF2B5EF4-FFF2-40B4-BE49-F238E27FC236}">
                    <a16:creationId xmlns:a16="http://schemas.microsoft.com/office/drawing/2014/main" id="{88640C6F-0822-47FA-83C1-A54B8B33A937}"/>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814;p31">
                <a:extLst>
                  <a:ext uri="{FF2B5EF4-FFF2-40B4-BE49-F238E27FC236}">
                    <a16:creationId xmlns:a16="http://schemas.microsoft.com/office/drawing/2014/main" id="{BD360D69-2C70-49AD-8B64-6D2EF00DEDDE}"/>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815;p31">
                <a:extLst>
                  <a:ext uri="{FF2B5EF4-FFF2-40B4-BE49-F238E27FC236}">
                    <a16:creationId xmlns:a16="http://schemas.microsoft.com/office/drawing/2014/main" id="{D538E562-E7F8-47EA-B6D7-EA2C06E79A74}"/>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816;p31">
                <a:extLst>
                  <a:ext uri="{FF2B5EF4-FFF2-40B4-BE49-F238E27FC236}">
                    <a16:creationId xmlns:a16="http://schemas.microsoft.com/office/drawing/2014/main" id="{7CEB205C-EECD-4753-A3E2-172F4BF78B7C}"/>
                  </a:ext>
                </a:extLst>
              </p:cNvPr>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817;p31">
                <a:extLst>
                  <a:ext uri="{FF2B5EF4-FFF2-40B4-BE49-F238E27FC236}">
                    <a16:creationId xmlns:a16="http://schemas.microsoft.com/office/drawing/2014/main" id="{4194502E-AF13-4627-A776-CDA3D84EE592}"/>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818;p31">
                <a:extLst>
                  <a:ext uri="{FF2B5EF4-FFF2-40B4-BE49-F238E27FC236}">
                    <a16:creationId xmlns:a16="http://schemas.microsoft.com/office/drawing/2014/main" id="{27BBCB0A-86B3-4A13-9F04-94D9B17FB22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819;p31">
                <a:extLst>
                  <a:ext uri="{FF2B5EF4-FFF2-40B4-BE49-F238E27FC236}">
                    <a16:creationId xmlns:a16="http://schemas.microsoft.com/office/drawing/2014/main" id="{3AA1370E-FB07-4236-9E8C-3F319E67A9A2}"/>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820;p31">
                <a:extLst>
                  <a:ext uri="{FF2B5EF4-FFF2-40B4-BE49-F238E27FC236}">
                    <a16:creationId xmlns:a16="http://schemas.microsoft.com/office/drawing/2014/main" id="{CCF0D91D-5B0C-4627-9233-F6DF37E84BAC}"/>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821;p31">
                <a:extLst>
                  <a:ext uri="{FF2B5EF4-FFF2-40B4-BE49-F238E27FC236}">
                    <a16:creationId xmlns:a16="http://schemas.microsoft.com/office/drawing/2014/main" id="{D665E1B2-D4F5-494A-A373-12D73EAD5FB1}"/>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822;p31">
                <a:extLst>
                  <a:ext uri="{FF2B5EF4-FFF2-40B4-BE49-F238E27FC236}">
                    <a16:creationId xmlns:a16="http://schemas.microsoft.com/office/drawing/2014/main" id="{7638DBB5-77AB-477A-9DD9-F9CADA2F2B13}"/>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823;p31">
                <a:extLst>
                  <a:ext uri="{FF2B5EF4-FFF2-40B4-BE49-F238E27FC236}">
                    <a16:creationId xmlns:a16="http://schemas.microsoft.com/office/drawing/2014/main" id="{194525C9-9686-4EE4-B064-D6CE5BAD6212}"/>
                  </a:ext>
                </a:extLst>
              </p:cNvPr>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824;p31">
                <a:extLst>
                  <a:ext uri="{FF2B5EF4-FFF2-40B4-BE49-F238E27FC236}">
                    <a16:creationId xmlns:a16="http://schemas.microsoft.com/office/drawing/2014/main" id="{9BC71FEA-8A2F-4DE7-ACA6-7327832F3D83}"/>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825;p31">
                <a:extLst>
                  <a:ext uri="{FF2B5EF4-FFF2-40B4-BE49-F238E27FC236}">
                    <a16:creationId xmlns:a16="http://schemas.microsoft.com/office/drawing/2014/main" id="{2AA52B43-83FE-4EB5-803E-C1C85CECEEF3}"/>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826;p31">
                <a:extLst>
                  <a:ext uri="{FF2B5EF4-FFF2-40B4-BE49-F238E27FC236}">
                    <a16:creationId xmlns:a16="http://schemas.microsoft.com/office/drawing/2014/main" id="{61599DE9-3E0C-45AC-B0D7-7897B14E6713}"/>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827;p31">
                <a:extLst>
                  <a:ext uri="{FF2B5EF4-FFF2-40B4-BE49-F238E27FC236}">
                    <a16:creationId xmlns:a16="http://schemas.microsoft.com/office/drawing/2014/main" id="{9CDD23C3-2179-46CF-9AA6-1159DB3C045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25" name="Google Shape;828;p31">
              <a:extLst>
                <a:ext uri="{FF2B5EF4-FFF2-40B4-BE49-F238E27FC236}">
                  <a16:creationId xmlns:a16="http://schemas.microsoft.com/office/drawing/2014/main" id="{A70B9403-A100-4DF3-A073-60C10F4D733E}"/>
                </a:ext>
              </a:extLst>
            </p:cNvPr>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829;p31">
              <a:extLst>
                <a:ext uri="{FF2B5EF4-FFF2-40B4-BE49-F238E27FC236}">
                  <a16:creationId xmlns:a16="http://schemas.microsoft.com/office/drawing/2014/main" id="{C17D1B13-7913-4AAE-8E40-0C36BEE29ABC}"/>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830;p31">
              <a:extLst>
                <a:ext uri="{FF2B5EF4-FFF2-40B4-BE49-F238E27FC236}">
                  <a16:creationId xmlns:a16="http://schemas.microsoft.com/office/drawing/2014/main" id="{DA17CC1B-2AEF-4DE5-80AD-524C115CC8B8}"/>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831;p31">
              <a:extLst>
                <a:ext uri="{FF2B5EF4-FFF2-40B4-BE49-F238E27FC236}">
                  <a16:creationId xmlns:a16="http://schemas.microsoft.com/office/drawing/2014/main" id="{EC56F751-8FC7-479A-954B-AD1EDABEC02B}"/>
                </a:ext>
              </a:extLst>
            </p:cNvPr>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832;p31">
              <a:extLst>
                <a:ext uri="{FF2B5EF4-FFF2-40B4-BE49-F238E27FC236}">
                  <a16:creationId xmlns:a16="http://schemas.microsoft.com/office/drawing/2014/main" id="{75BB84C9-5E17-4D93-88B9-CB532641DB8B}"/>
                </a:ext>
              </a:extLst>
            </p:cNvPr>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833;p31">
              <a:extLst>
                <a:ext uri="{FF2B5EF4-FFF2-40B4-BE49-F238E27FC236}">
                  <a16:creationId xmlns:a16="http://schemas.microsoft.com/office/drawing/2014/main" id="{A6EE7E8A-4681-4646-87BB-9B2AD79329FF}"/>
                </a:ext>
              </a:extLst>
            </p:cNvPr>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834;p31">
              <a:extLst>
                <a:ext uri="{FF2B5EF4-FFF2-40B4-BE49-F238E27FC236}">
                  <a16:creationId xmlns:a16="http://schemas.microsoft.com/office/drawing/2014/main" id="{1DB59D19-38B6-4726-BEDD-14A2C98A1364}"/>
                </a:ext>
              </a:extLst>
            </p:cNvPr>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835;p31">
              <a:extLst>
                <a:ext uri="{FF2B5EF4-FFF2-40B4-BE49-F238E27FC236}">
                  <a16:creationId xmlns:a16="http://schemas.microsoft.com/office/drawing/2014/main" id="{C778F81F-EA7E-43D9-AE92-F11656DE69B5}"/>
                </a:ext>
              </a:extLst>
            </p:cNvPr>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836;p31">
              <a:extLst>
                <a:ext uri="{FF2B5EF4-FFF2-40B4-BE49-F238E27FC236}">
                  <a16:creationId xmlns:a16="http://schemas.microsoft.com/office/drawing/2014/main" id="{C5763E02-946B-4BB3-889D-9B67A0F991C6}"/>
                </a:ext>
              </a:extLst>
            </p:cNvPr>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837;p31">
              <a:extLst>
                <a:ext uri="{FF2B5EF4-FFF2-40B4-BE49-F238E27FC236}">
                  <a16:creationId xmlns:a16="http://schemas.microsoft.com/office/drawing/2014/main" id="{A86FEA51-7C91-41CF-9FBE-0E63E3FAA2AA}"/>
                </a:ext>
              </a:extLst>
            </p:cNvPr>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838;p31">
              <a:extLst>
                <a:ext uri="{FF2B5EF4-FFF2-40B4-BE49-F238E27FC236}">
                  <a16:creationId xmlns:a16="http://schemas.microsoft.com/office/drawing/2014/main" id="{F54AE7A5-5033-41F9-86C1-3D07F40BDC7C}"/>
                </a:ext>
              </a:extLst>
            </p:cNvPr>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839;p31">
              <a:extLst>
                <a:ext uri="{FF2B5EF4-FFF2-40B4-BE49-F238E27FC236}">
                  <a16:creationId xmlns:a16="http://schemas.microsoft.com/office/drawing/2014/main" id="{9C8CEC7E-7E06-445A-B527-3BEA8B5A928C}"/>
                </a:ext>
              </a:extLst>
            </p:cNvPr>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840;p31">
              <a:extLst>
                <a:ext uri="{FF2B5EF4-FFF2-40B4-BE49-F238E27FC236}">
                  <a16:creationId xmlns:a16="http://schemas.microsoft.com/office/drawing/2014/main" id="{99538C3F-E84B-4792-B050-D36076E7BF35}"/>
                </a:ext>
              </a:extLst>
            </p:cNvPr>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841;p31">
              <a:extLst>
                <a:ext uri="{FF2B5EF4-FFF2-40B4-BE49-F238E27FC236}">
                  <a16:creationId xmlns:a16="http://schemas.microsoft.com/office/drawing/2014/main" id="{018B6AAF-29AF-4169-8FA6-11092FF31312}"/>
                </a:ext>
              </a:extLst>
            </p:cNvPr>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842;p31">
              <a:extLst>
                <a:ext uri="{FF2B5EF4-FFF2-40B4-BE49-F238E27FC236}">
                  <a16:creationId xmlns:a16="http://schemas.microsoft.com/office/drawing/2014/main" id="{6B7E2CE4-66DF-4667-80A5-6F266670AC17}"/>
                </a:ext>
              </a:extLst>
            </p:cNvPr>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843;p31">
              <a:extLst>
                <a:ext uri="{FF2B5EF4-FFF2-40B4-BE49-F238E27FC236}">
                  <a16:creationId xmlns:a16="http://schemas.microsoft.com/office/drawing/2014/main" id="{8180CAFA-48DD-4FAC-9085-B474909E2D94}"/>
                </a:ext>
              </a:extLst>
            </p:cNvPr>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844;p31">
              <a:extLst>
                <a:ext uri="{FF2B5EF4-FFF2-40B4-BE49-F238E27FC236}">
                  <a16:creationId xmlns:a16="http://schemas.microsoft.com/office/drawing/2014/main" id="{2D421F8E-38A7-4C59-9ABB-134C050B52D1}"/>
                </a:ext>
              </a:extLst>
            </p:cNvPr>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845;p31">
              <a:extLst>
                <a:ext uri="{FF2B5EF4-FFF2-40B4-BE49-F238E27FC236}">
                  <a16:creationId xmlns:a16="http://schemas.microsoft.com/office/drawing/2014/main" id="{8A0DBC04-F1EF-41C2-8828-D7F2DC68206E}"/>
                </a:ext>
              </a:extLst>
            </p:cNvPr>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846;p31">
              <a:extLst>
                <a:ext uri="{FF2B5EF4-FFF2-40B4-BE49-F238E27FC236}">
                  <a16:creationId xmlns:a16="http://schemas.microsoft.com/office/drawing/2014/main" id="{D0888D44-7BD4-4121-82D0-1D520C7A800A}"/>
                </a:ext>
              </a:extLst>
            </p:cNvPr>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847;p31">
              <a:extLst>
                <a:ext uri="{FF2B5EF4-FFF2-40B4-BE49-F238E27FC236}">
                  <a16:creationId xmlns:a16="http://schemas.microsoft.com/office/drawing/2014/main" id="{91504B71-DB7B-4698-9267-F00E8EA233B5}"/>
                </a:ext>
              </a:extLst>
            </p:cNvPr>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848;p31">
              <a:extLst>
                <a:ext uri="{FF2B5EF4-FFF2-40B4-BE49-F238E27FC236}">
                  <a16:creationId xmlns:a16="http://schemas.microsoft.com/office/drawing/2014/main" id="{EF55652F-335C-4478-BCA6-70D09E0CA926}"/>
                </a:ext>
              </a:extLst>
            </p:cNvPr>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849;p31">
              <a:extLst>
                <a:ext uri="{FF2B5EF4-FFF2-40B4-BE49-F238E27FC236}">
                  <a16:creationId xmlns:a16="http://schemas.microsoft.com/office/drawing/2014/main" id="{BC4B70AF-7291-4186-B0C9-E23C3C98B633}"/>
                </a:ext>
              </a:extLst>
            </p:cNvPr>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850;p31">
              <a:extLst>
                <a:ext uri="{FF2B5EF4-FFF2-40B4-BE49-F238E27FC236}">
                  <a16:creationId xmlns:a16="http://schemas.microsoft.com/office/drawing/2014/main" id="{9013B64D-20EC-4558-A812-437F86372639}"/>
                </a:ext>
              </a:extLst>
            </p:cNvPr>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851;p31">
              <a:extLst>
                <a:ext uri="{FF2B5EF4-FFF2-40B4-BE49-F238E27FC236}">
                  <a16:creationId xmlns:a16="http://schemas.microsoft.com/office/drawing/2014/main" id="{6B314EA2-2C03-4489-97D0-5940D020374D}"/>
                </a:ext>
              </a:extLst>
            </p:cNvPr>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852;p31">
              <a:extLst>
                <a:ext uri="{FF2B5EF4-FFF2-40B4-BE49-F238E27FC236}">
                  <a16:creationId xmlns:a16="http://schemas.microsoft.com/office/drawing/2014/main" id="{C815BA55-51F2-4C11-921B-5A074A89E5E6}"/>
                </a:ext>
              </a:extLst>
            </p:cNvPr>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853;p31">
              <a:extLst>
                <a:ext uri="{FF2B5EF4-FFF2-40B4-BE49-F238E27FC236}">
                  <a16:creationId xmlns:a16="http://schemas.microsoft.com/office/drawing/2014/main" id="{BC3AF171-ACCA-4684-B20F-015ABA8C63EF}"/>
                </a:ext>
              </a:extLst>
            </p:cNvPr>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854;p31">
              <a:extLst>
                <a:ext uri="{FF2B5EF4-FFF2-40B4-BE49-F238E27FC236}">
                  <a16:creationId xmlns:a16="http://schemas.microsoft.com/office/drawing/2014/main" id="{93685CFF-3B82-4A96-8A9E-93418E10F484}"/>
                </a:ext>
              </a:extLst>
            </p:cNvPr>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855;p31">
              <a:extLst>
                <a:ext uri="{FF2B5EF4-FFF2-40B4-BE49-F238E27FC236}">
                  <a16:creationId xmlns:a16="http://schemas.microsoft.com/office/drawing/2014/main" id="{91A59F9D-AD18-48D3-B9E8-77BA0F1FD3C1}"/>
                </a:ext>
              </a:extLst>
            </p:cNvPr>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856;p31">
              <a:extLst>
                <a:ext uri="{FF2B5EF4-FFF2-40B4-BE49-F238E27FC236}">
                  <a16:creationId xmlns:a16="http://schemas.microsoft.com/office/drawing/2014/main" id="{9FA72179-C8DC-404E-86D0-508BA5E3EB2D}"/>
                </a:ext>
              </a:extLst>
            </p:cNvPr>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857;p31">
              <a:extLst>
                <a:ext uri="{FF2B5EF4-FFF2-40B4-BE49-F238E27FC236}">
                  <a16:creationId xmlns:a16="http://schemas.microsoft.com/office/drawing/2014/main" id="{6A7442B2-7FE0-4334-9BAA-31050FC2AD82}"/>
                </a:ext>
              </a:extLst>
            </p:cNvPr>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858;p31">
              <a:extLst>
                <a:ext uri="{FF2B5EF4-FFF2-40B4-BE49-F238E27FC236}">
                  <a16:creationId xmlns:a16="http://schemas.microsoft.com/office/drawing/2014/main" id="{FBAE211A-A539-4482-AC1D-05BE1FC5B5B7}"/>
                </a:ext>
              </a:extLst>
            </p:cNvPr>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859;p31">
              <a:extLst>
                <a:ext uri="{FF2B5EF4-FFF2-40B4-BE49-F238E27FC236}">
                  <a16:creationId xmlns:a16="http://schemas.microsoft.com/office/drawing/2014/main" id="{69136F04-B278-4651-91CE-B04F35DC8E10}"/>
                </a:ext>
              </a:extLst>
            </p:cNvPr>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860;p31">
              <a:extLst>
                <a:ext uri="{FF2B5EF4-FFF2-40B4-BE49-F238E27FC236}">
                  <a16:creationId xmlns:a16="http://schemas.microsoft.com/office/drawing/2014/main" id="{131FC39D-6FAE-4E39-91F9-5F67F8A05362}"/>
                </a:ext>
              </a:extLst>
            </p:cNvPr>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861;p31">
              <a:extLst>
                <a:ext uri="{FF2B5EF4-FFF2-40B4-BE49-F238E27FC236}">
                  <a16:creationId xmlns:a16="http://schemas.microsoft.com/office/drawing/2014/main" id="{461FF0F9-5896-4560-8CB8-6C0C41CDF6D4}"/>
                </a:ext>
              </a:extLst>
            </p:cNvPr>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862;p31">
              <a:extLst>
                <a:ext uri="{FF2B5EF4-FFF2-40B4-BE49-F238E27FC236}">
                  <a16:creationId xmlns:a16="http://schemas.microsoft.com/office/drawing/2014/main" id="{FA6B455F-977B-4B36-A84A-B37881BE2563}"/>
                </a:ext>
              </a:extLst>
            </p:cNvPr>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863;p31">
              <a:extLst>
                <a:ext uri="{FF2B5EF4-FFF2-40B4-BE49-F238E27FC236}">
                  <a16:creationId xmlns:a16="http://schemas.microsoft.com/office/drawing/2014/main" id="{1541C5F9-30C1-4920-B005-4847AA260ADD}"/>
                </a:ext>
              </a:extLst>
            </p:cNvPr>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864;p31">
              <a:extLst>
                <a:ext uri="{FF2B5EF4-FFF2-40B4-BE49-F238E27FC236}">
                  <a16:creationId xmlns:a16="http://schemas.microsoft.com/office/drawing/2014/main" id="{0AC89F5C-6032-42B3-BE34-1BF79B2939BD}"/>
                </a:ext>
              </a:extLst>
            </p:cNvPr>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865;p31">
              <a:extLst>
                <a:ext uri="{FF2B5EF4-FFF2-40B4-BE49-F238E27FC236}">
                  <a16:creationId xmlns:a16="http://schemas.microsoft.com/office/drawing/2014/main" id="{26E29FF5-E604-4426-A4A5-A021519F55DF}"/>
                </a:ext>
              </a:extLst>
            </p:cNvPr>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866;p31">
              <a:extLst>
                <a:ext uri="{FF2B5EF4-FFF2-40B4-BE49-F238E27FC236}">
                  <a16:creationId xmlns:a16="http://schemas.microsoft.com/office/drawing/2014/main" id="{B6D859BE-ABC8-4A42-B5B8-2D610C015540}"/>
                </a:ext>
              </a:extLst>
            </p:cNvPr>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867;p31">
              <a:extLst>
                <a:ext uri="{FF2B5EF4-FFF2-40B4-BE49-F238E27FC236}">
                  <a16:creationId xmlns:a16="http://schemas.microsoft.com/office/drawing/2014/main" id="{B1310A9B-D552-4383-9D6A-72133004D72A}"/>
                </a:ext>
              </a:extLst>
            </p:cNvPr>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868;p31">
              <a:extLst>
                <a:ext uri="{FF2B5EF4-FFF2-40B4-BE49-F238E27FC236}">
                  <a16:creationId xmlns:a16="http://schemas.microsoft.com/office/drawing/2014/main" id="{258B552B-85A8-43D5-A6E8-31D6364C1A76}"/>
                </a:ext>
              </a:extLst>
            </p:cNvPr>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869;p31">
              <a:extLst>
                <a:ext uri="{FF2B5EF4-FFF2-40B4-BE49-F238E27FC236}">
                  <a16:creationId xmlns:a16="http://schemas.microsoft.com/office/drawing/2014/main" id="{34CE13F7-D3FE-4868-A8C9-832F0B502D83}"/>
                </a:ext>
              </a:extLst>
            </p:cNvPr>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870;p31">
              <a:extLst>
                <a:ext uri="{FF2B5EF4-FFF2-40B4-BE49-F238E27FC236}">
                  <a16:creationId xmlns:a16="http://schemas.microsoft.com/office/drawing/2014/main" id="{93AFD013-D85E-43B9-8E95-BBA33BD9EC6E}"/>
                </a:ext>
              </a:extLst>
            </p:cNvPr>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871;p31">
              <a:extLst>
                <a:ext uri="{FF2B5EF4-FFF2-40B4-BE49-F238E27FC236}">
                  <a16:creationId xmlns:a16="http://schemas.microsoft.com/office/drawing/2014/main" id="{A802342B-8757-4330-B820-2707940E809E}"/>
                </a:ext>
              </a:extLst>
            </p:cNvPr>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872;p31">
              <a:extLst>
                <a:ext uri="{FF2B5EF4-FFF2-40B4-BE49-F238E27FC236}">
                  <a16:creationId xmlns:a16="http://schemas.microsoft.com/office/drawing/2014/main" id="{B164154F-640C-4FE2-9B8D-FFF7D3ACF03C}"/>
                </a:ext>
              </a:extLst>
            </p:cNvPr>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873;p31">
              <a:extLst>
                <a:ext uri="{FF2B5EF4-FFF2-40B4-BE49-F238E27FC236}">
                  <a16:creationId xmlns:a16="http://schemas.microsoft.com/office/drawing/2014/main" id="{AE076CD5-EDF3-4A3E-8FFC-4EEC0695697F}"/>
                </a:ext>
              </a:extLst>
            </p:cNvPr>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874;p31">
              <a:extLst>
                <a:ext uri="{FF2B5EF4-FFF2-40B4-BE49-F238E27FC236}">
                  <a16:creationId xmlns:a16="http://schemas.microsoft.com/office/drawing/2014/main" id="{C246D750-4F88-44F1-B651-143545F8DCDF}"/>
                </a:ext>
              </a:extLst>
            </p:cNvPr>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875;p31">
              <a:extLst>
                <a:ext uri="{FF2B5EF4-FFF2-40B4-BE49-F238E27FC236}">
                  <a16:creationId xmlns:a16="http://schemas.microsoft.com/office/drawing/2014/main" id="{54BBFEEF-E539-4BED-BC87-677771587652}"/>
                </a:ext>
              </a:extLst>
            </p:cNvPr>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876;p31">
              <a:extLst>
                <a:ext uri="{FF2B5EF4-FFF2-40B4-BE49-F238E27FC236}">
                  <a16:creationId xmlns:a16="http://schemas.microsoft.com/office/drawing/2014/main" id="{2B3773D8-C799-43E8-8C86-5169C737CE05}"/>
                </a:ext>
              </a:extLst>
            </p:cNvPr>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877;p31">
              <a:extLst>
                <a:ext uri="{FF2B5EF4-FFF2-40B4-BE49-F238E27FC236}">
                  <a16:creationId xmlns:a16="http://schemas.microsoft.com/office/drawing/2014/main" id="{D40E385E-8D1B-4C97-B697-5CAEFBD04599}"/>
                </a:ext>
              </a:extLst>
            </p:cNvPr>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878;p31">
              <a:extLst>
                <a:ext uri="{FF2B5EF4-FFF2-40B4-BE49-F238E27FC236}">
                  <a16:creationId xmlns:a16="http://schemas.microsoft.com/office/drawing/2014/main" id="{9F7138B4-2364-403C-83EA-A5046722AF43}"/>
                </a:ext>
              </a:extLst>
            </p:cNvPr>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879;p31">
              <a:extLst>
                <a:ext uri="{FF2B5EF4-FFF2-40B4-BE49-F238E27FC236}">
                  <a16:creationId xmlns:a16="http://schemas.microsoft.com/office/drawing/2014/main" id="{3D4D5DFF-3C49-4816-82FB-23A8C5A3BE4E}"/>
                </a:ext>
              </a:extLst>
            </p:cNvPr>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880;p31">
              <a:extLst>
                <a:ext uri="{FF2B5EF4-FFF2-40B4-BE49-F238E27FC236}">
                  <a16:creationId xmlns:a16="http://schemas.microsoft.com/office/drawing/2014/main" id="{BA6734D9-17BA-4695-8A23-F827A9EBF40E}"/>
                </a:ext>
              </a:extLst>
            </p:cNvPr>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881;p31">
              <a:extLst>
                <a:ext uri="{FF2B5EF4-FFF2-40B4-BE49-F238E27FC236}">
                  <a16:creationId xmlns:a16="http://schemas.microsoft.com/office/drawing/2014/main" id="{2F8C6642-4A15-47F7-93E0-02DBA4E3FEDB}"/>
                </a:ext>
              </a:extLst>
            </p:cNvPr>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36" name="TextBox 235">
            <a:extLst>
              <a:ext uri="{FF2B5EF4-FFF2-40B4-BE49-F238E27FC236}">
                <a16:creationId xmlns:a16="http://schemas.microsoft.com/office/drawing/2014/main" id="{BD5E5673-0E4E-473F-B799-62CE61F371DC}"/>
              </a:ext>
            </a:extLst>
          </p:cNvPr>
          <p:cNvSpPr txBox="1"/>
          <p:nvPr userDrawn="1"/>
        </p:nvSpPr>
        <p:spPr>
          <a:xfrm>
            <a:off x="4334111" y="1572171"/>
            <a:ext cx="3725448" cy="54014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dirty="0">
                <a:ln>
                  <a:noFill/>
                </a:ln>
                <a:solidFill>
                  <a:srgbClr val="F79646">
                    <a:lumMod val="50000"/>
                  </a:srgbClr>
                </a:solidFill>
                <a:effectLst/>
                <a:uLnTx/>
                <a:uFillTx/>
                <a:latin typeface="+mj-lt"/>
                <a:ea typeface="+mn-ea"/>
                <a:cs typeface="+mn-cs"/>
              </a:rPr>
              <a:t>KHÁM PHÁ</a:t>
            </a:r>
          </a:p>
        </p:txBody>
      </p:sp>
    </p:spTree>
    <p:extLst>
      <p:ext uri="{BB962C8B-B14F-4D97-AF65-F5344CB8AC3E}">
        <p14:creationId xmlns:p14="http://schemas.microsoft.com/office/powerpoint/2010/main" val="297090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100"/>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117"/>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119"/>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114"/>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118"/>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103"/>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122"/>
                                        </p:tgtEl>
                                        <p:attrNameLst>
                                          <p:attrName>style.visibility</p:attrName>
                                        </p:attrNameLst>
                                      </p:cBhvr>
                                      <p:to>
                                        <p:strVal val="visible"/>
                                      </p:to>
                                    </p:set>
                                    <p:anim calcmode="lin" valueType="num">
                                      <p:cBhvr>
                                        <p:cTn id="30" dur="1000" fill="hold"/>
                                        <p:tgtEl>
                                          <p:spTgt spid="122"/>
                                        </p:tgtEl>
                                        <p:attrNameLst>
                                          <p:attrName>ppt_w</p:attrName>
                                        </p:attrNameLst>
                                      </p:cBhvr>
                                      <p:tavLst>
                                        <p:tav tm="0">
                                          <p:val>
                                            <p:fltVal val="0"/>
                                          </p:val>
                                        </p:tav>
                                        <p:tav tm="100000">
                                          <p:val>
                                            <p:strVal val="#ppt_w"/>
                                          </p:val>
                                        </p:tav>
                                      </p:tavLst>
                                    </p:anim>
                                    <p:anim calcmode="lin" valueType="num">
                                      <p:cBhvr>
                                        <p:cTn id="31" dur="1000" fill="hold"/>
                                        <p:tgtEl>
                                          <p:spTgt spid="122"/>
                                        </p:tgtEl>
                                        <p:attrNameLst>
                                          <p:attrName>ppt_h</p:attrName>
                                        </p:attrNameLst>
                                      </p:cBhvr>
                                      <p:tavLst>
                                        <p:tav tm="0">
                                          <p:val>
                                            <p:fltVal val="0"/>
                                          </p:val>
                                        </p:tav>
                                        <p:tav tm="100000">
                                          <p:val>
                                            <p:strVal val="#ppt_h"/>
                                          </p:val>
                                        </p:tav>
                                      </p:tavLst>
                                    </p:anim>
                                    <p:anim calcmode="lin" valueType="num">
                                      <p:cBhvr>
                                        <p:cTn id="32" dur="1000" fill="hold"/>
                                        <p:tgtEl>
                                          <p:spTgt spid="122"/>
                                        </p:tgtEl>
                                        <p:attrNameLst>
                                          <p:attrName>style.rotation</p:attrName>
                                        </p:attrNameLst>
                                      </p:cBhvr>
                                      <p:tavLst>
                                        <p:tav tm="0">
                                          <p:val>
                                            <p:fltVal val="90"/>
                                          </p:val>
                                        </p:tav>
                                        <p:tav tm="100000">
                                          <p:val>
                                            <p:fltVal val="0"/>
                                          </p:val>
                                        </p:tav>
                                      </p:tavLst>
                                    </p:anim>
                                    <p:animEffect transition="in" filter="fade">
                                      <p:cBhvr>
                                        <p:cTn id="33" dur="1000"/>
                                        <p:tgtEl>
                                          <p:spTgt spid="122"/>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36"/>
                                        </p:tgtEl>
                                        <p:attrNameLst>
                                          <p:attrName>style.visibility</p:attrName>
                                        </p:attrNameLst>
                                      </p:cBhvr>
                                      <p:to>
                                        <p:strVal val="visible"/>
                                      </p:to>
                                    </p:set>
                                    <p:animEffect transition="in" filter="randombar(horizontal)">
                                      <p:cBhvr>
                                        <p:cTn id="37" dur="500"/>
                                        <p:tgtEl>
                                          <p:spTgt spid="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117" grpId="0" animBg="1"/>
      <p:bldP spid="118" grpId="0" animBg="1"/>
      <p:bldP spid="236"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Title and Content">
    <p:bg>
      <p:bgPr>
        <a:solidFill>
          <a:srgbClr val="7030A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C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6">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236" name="Google Shape;631;p30">
            <a:extLst>
              <a:ext uri="{FF2B5EF4-FFF2-40B4-BE49-F238E27FC236}">
                <a16:creationId xmlns:a16="http://schemas.microsoft.com/office/drawing/2014/main" id="{CD1EBE97-8F9B-460E-9BC5-FD02CD5043DA}"/>
              </a:ext>
            </a:extLst>
          </p:cNvPr>
          <p:cNvGrpSpPr/>
          <p:nvPr userDrawn="1"/>
        </p:nvGrpSpPr>
        <p:grpSpPr>
          <a:xfrm>
            <a:off x="7672549" y="3622312"/>
            <a:ext cx="1309691" cy="2486166"/>
            <a:chOff x="961250" y="234750"/>
            <a:chExt cx="1222525" cy="2320700"/>
          </a:xfrm>
        </p:grpSpPr>
        <p:sp>
          <p:nvSpPr>
            <p:cNvPr id="237" name="Google Shape;632;p30">
              <a:extLst>
                <a:ext uri="{FF2B5EF4-FFF2-40B4-BE49-F238E27FC236}">
                  <a16:creationId xmlns:a16="http://schemas.microsoft.com/office/drawing/2014/main" id="{687291A7-7C04-436D-8909-2F2DB91394D5}"/>
                </a:ext>
              </a:extLst>
            </p:cNvPr>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633;p30">
              <a:extLst>
                <a:ext uri="{FF2B5EF4-FFF2-40B4-BE49-F238E27FC236}">
                  <a16:creationId xmlns:a16="http://schemas.microsoft.com/office/drawing/2014/main" id="{F72938D2-902A-4133-8C58-B3B12FE4D0FF}"/>
                </a:ext>
              </a:extLst>
            </p:cNvPr>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634;p30">
              <a:extLst>
                <a:ext uri="{FF2B5EF4-FFF2-40B4-BE49-F238E27FC236}">
                  <a16:creationId xmlns:a16="http://schemas.microsoft.com/office/drawing/2014/main" id="{3C26E551-6E6B-4C61-AA82-0348436BF92C}"/>
                </a:ext>
              </a:extLst>
            </p:cNvPr>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635;p30">
              <a:extLst>
                <a:ext uri="{FF2B5EF4-FFF2-40B4-BE49-F238E27FC236}">
                  <a16:creationId xmlns:a16="http://schemas.microsoft.com/office/drawing/2014/main" id="{D302D271-50D4-4155-9A69-E249459AC0E2}"/>
                </a:ext>
              </a:extLst>
            </p:cNvPr>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636;p30">
              <a:extLst>
                <a:ext uri="{FF2B5EF4-FFF2-40B4-BE49-F238E27FC236}">
                  <a16:creationId xmlns:a16="http://schemas.microsoft.com/office/drawing/2014/main" id="{9F9D9497-4024-4862-BFC9-C7AB537B839F}"/>
                </a:ext>
              </a:extLst>
            </p:cNvPr>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637;p30">
              <a:extLst>
                <a:ext uri="{FF2B5EF4-FFF2-40B4-BE49-F238E27FC236}">
                  <a16:creationId xmlns:a16="http://schemas.microsoft.com/office/drawing/2014/main" id="{A06D0AAE-A1CB-44E4-8A77-73002D3A2F0E}"/>
                </a:ext>
              </a:extLst>
            </p:cNvPr>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638;p30">
              <a:extLst>
                <a:ext uri="{FF2B5EF4-FFF2-40B4-BE49-F238E27FC236}">
                  <a16:creationId xmlns:a16="http://schemas.microsoft.com/office/drawing/2014/main" id="{DFDED29A-A543-4DDB-8E9E-20A5DAF07B51}"/>
                </a:ext>
              </a:extLst>
            </p:cNvPr>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639;p30">
              <a:extLst>
                <a:ext uri="{FF2B5EF4-FFF2-40B4-BE49-F238E27FC236}">
                  <a16:creationId xmlns:a16="http://schemas.microsoft.com/office/drawing/2014/main" id="{891958B6-954E-4DF4-A06C-FBC9E416A9BE}"/>
                </a:ext>
              </a:extLst>
            </p:cNvPr>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640;p30">
              <a:extLst>
                <a:ext uri="{FF2B5EF4-FFF2-40B4-BE49-F238E27FC236}">
                  <a16:creationId xmlns:a16="http://schemas.microsoft.com/office/drawing/2014/main" id="{356FBE5B-403A-46D2-8289-CDE62AC8E1C8}"/>
                </a:ext>
              </a:extLst>
            </p:cNvPr>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641;p30">
              <a:extLst>
                <a:ext uri="{FF2B5EF4-FFF2-40B4-BE49-F238E27FC236}">
                  <a16:creationId xmlns:a16="http://schemas.microsoft.com/office/drawing/2014/main" id="{6E21DD77-A145-4889-AAF0-D687CBC0C68E}"/>
                </a:ext>
              </a:extLst>
            </p:cNvPr>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642;p30">
              <a:extLst>
                <a:ext uri="{FF2B5EF4-FFF2-40B4-BE49-F238E27FC236}">
                  <a16:creationId xmlns:a16="http://schemas.microsoft.com/office/drawing/2014/main" id="{0FCB9DE3-0F3D-4CBE-8A4E-9ECE8EC5924A}"/>
                </a:ext>
              </a:extLst>
            </p:cNvPr>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643;p30">
              <a:extLst>
                <a:ext uri="{FF2B5EF4-FFF2-40B4-BE49-F238E27FC236}">
                  <a16:creationId xmlns:a16="http://schemas.microsoft.com/office/drawing/2014/main" id="{719DC071-233A-4152-8329-C8E64F89D460}"/>
                </a:ext>
              </a:extLst>
            </p:cNvPr>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644;p30">
              <a:extLst>
                <a:ext uri="{FF2B5EF4-FFF2-40B4-BE49-F238E27FC236}">
                  <a16:creationId xmlns:a16="http://schemas.microsoft.com/office/drawing/2014/main" id="{D99063E4-8047-4A9A-83F0-3913338153F6}"/>
                </a:ext>
              </a:extLst>
            </p:cNvPr>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645;p30">
              <a:extLst>
                <a:ext uri="{FF2B5EF4-FFF2-40B4-BE49-F238E27FC236}">
                  <a16:creationId xmlns:a16="http://schemas.microsoft.com/office/drawing/2014/main" id="{0E554B2F-BF11-40A2-97D2-0FDB1AEB641B}"/>
                </a:ext>
              </a:extLst>
            </p:cNvPr>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1" name="Google Shape;646;p30">
              <a:extLst>
                <a:ext uri="{FF2B5EF4-FFF2-40B4-BE49-F238E27FC236}">
                  <a16:creationId xmlns:a16="http://schemas.microsoft.com/office/drawing/2014/main" id="{6503A830-067E-43A5-B647-8F98FA6CC23D}"/>
                </a:ext>
              </a:extLst>
            </p:cNvPr>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2" name="Google Shape;647;p30">
              <a:extLst>
                <a:ext uri="{FF2B5EF4-FFF2-40B4-BE49-F238E27FC236}">
                  <a16:creationId xmlns:a16="http://schemas.microsoft.com/office/drawing/2014/main" id="{DF84C57A-2063-4AAB-ABAA-2320913DF64F}"/>
                </a:ext>
              </a:extLst>
            </p:cNvPr>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3" name="Google Shape;648;p30">
              <a:extLst>
                <a:ext uri="{FF2B5EF4-FFF2-40B4-BE49-F238E27FC236}">
                  <a16:creationId xmlns:a16="http://schemas.microsoft.com/office/drawing/2014/main" id="{F9B2B0E4-B837-452D-9FDA-3D4DD7D1D0B7}"/>
                </a:ext>
              </a:extLst>
            </p:cNvPr>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4" name="Google Shape;649;p30">
              <a:extLst>
                <a:ext uri="{FF2B5EF4-FFF2-40B4-BE49-F238E27FC236}">
                  <a16:creationId xmlns:a16="http://schemas.microsoft.com/office/drawing/2014/main" id="{A7A1E2E4-93B6-4ACB-8A08-DCB30F05A025}"/>
                </a:ext>
              </a:extLst>
            </p:cNvPr>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5" name="Google Shape;650;p30">
              <a:extLst>
                <a:ext uri="{FF2B5EF4-FFF2-40B4-BE49-F238E27FC236}">
                  <a16:creationId xmlns:a16="http://schemas.microsoft.com/office/drawing/2014/main" id="{50BBEB0A-8D24-4CBF-AE3E-0D240D2D426E}"/>
                </a:ext>
              </a:extLst>
            </p:cNvPr>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6" name="Google Shape;651;p30">
              <a:extLst>
                <a:ext uri="{FF2B5EF4-FFF2-40B4-BE49-F238E27FC236}">
                  <a16:creationId xmlns:a16="http://schemas.microsoft.com/office/drawing/2014/main" id="{D3BFEAA0-88DE-428B-977B-6A1CC4196EFA}"/>
                </a:ext>
              </a:extLst>
            </p:cNvPr>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652;p30">
              <a:extLst>
                <a:ext uri="{FF2B5EF4-FFF2-40B4-BE49-F238E27FC236}">
                  <a16:creationId xmlns:a16="http://schemas.microsoft.com/office/drawing/2014/main" id="{E788FED8-91C2-4885-9A0F-FA359E57B1FC}"/>
                </a:ext>
              </a:extLst>
            </p:cNvPr>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653;p30">
              <a:extLst>
                <a:ext uri="{FF2B5EF4-FFF2-40B4-BE49-F238E27FC236}">
                  <a16:creationId xmlns:a16="http://schemas.microsoft.com/office/drawing/2014/main" id="{218819E8-AEA7-4F3F-A4AF-EA2AAE328B3F}"/>
                </a:ext>
              </a:extLst>
            </p:cNvPr>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9" name="Google Shape;654;p30">
              <a:extLst>
                <a:ext uri="{FF2B5EF4-FFF2-40B4-BE49-F238E27FC236}">
                  <a16:creationId xmlns:a16="http://schemas.microsoft.com/office/drawing/2014/main" id="{D690D892-E82D-4D5B-988E-5A924B304C6C}"/>
                </a:ext>
              </a:extLst>
            </p:cNvPr>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0" name="Google Shape;655;p30">
              <a:extLst>
                <a:ext uri="{FF2B5EF4-FFF2-40B4-BE49-F238E27FC236}">
                  <a16:creationId xmlns:a16="http://schemas.microsoft.com/office/drawing/2014/main" id="{DBE0DFD8-8D8F-41CC-B4ED-CB5CACE685A9}"/>
                </a:ext>
              </a:extLst>
            </p:cNvPr>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61" name="Google Shape;656;p30">
              <a:extLst>
                <a:ext uri="{FF2B5EF4-FFF2-40B4-BE49-F238E27FC236}">
                  <a16:creationId xmlns:a16="http://schemas.microsoft.com/office/drawing/2014/main" id="{D5827388-1C85-4A58-B2FA-393667CA1DFD}"/>
                </a:ext>
              </a:extLst>
            </p:cNvPr>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657;p30">
              <a:extLst>
                <a:ext uri="{FF2B5EF4-FFF2-40B4-BE49-F238E27FC236}">
                  <a16:creationId xmlns:a16="http://schemas.microsoft.com/office/drawing/2014/main" id="{5B4F96A0-8CA6-4C62-B834-A0E213FD3632}"/>
                </a:ext>
              </a:extLst>
            </p:cNvPr>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658;p30">
              <a:extLst>
                <a:ext uri="{FF2B5EF4-FFF2-40B4-BE49-F238E27FC236}">
                  <a16:creationId xmlns:a16="http://schemas.microsoft.com/office/drawing/2014/main" id="{0507FA8D-8E87-443C-99AF-671C53542CEE}"/>
                </a:ext>
              </a:extLst>
            </p:cNvPr>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659;p30">
              <a:extLst>
                <a:ext uri="{FF2B5EF4-FFF2-40B4-BE49-F238E27FC236}">
                  <a16:creationId xmlns:a16="http://schemas.microsoft.com/office/drawing/2014/main" id="{F17AF54C-CB24-4BAD-A65B-FA98A922A07F}"/>
                </a:ext>
              </a:extLst>
            </p:cNvPr>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660;p30">
              <a:extLst>
                <a:ext uri="{FF2B5EF4-FFF2-40B4-BE49-F238E27FC236}">
                  <a16:creationId xmlns:a16="http://schemas.microsoft.com/office/drawing/2014/main" id="{F41BCDDB-02E2-4379-9B6C-BF9A4AB166B5}"/>
                </a:ext>
              </a:extLst>
            </p:cNvPr>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661;p30">
              <a:extLst>
                <a:ext uri="{FF2B5EF4-FFF2-40B4-BE49-F238E27FC236}">
                  <a16:creationId xmlns:a16="http://schemas.microsoft.com/office/drawing/2014/main" id="{3BD418D7-B418-4700-99C2-41F3F8254F23}"/>
                </a:ext>
              </a:extLst>
            </p:cNvPr>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662;p30">
              <a:extLst>
                <a:ext uri="{FF2B5EF4-FFF2-40B4-BE49-F238E27FC236}">
                  <a16:creationId xmlns:a16="http://schemas.microsoft.com/office/drawing/2014/main" id="{C385EF22-3CB8-4019-BA32-53F3E992EEB1}"/>
                </a:ext>
              </a:extLst>
            </p:cNvPr>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663;p30">
              <a:extLst>
                <a:ext uri="{FF2B5EF4-FFF2-40B4-BE49-F238E27FC236}">
                  <a16:creationId xmlns:a16="http://schemas.microsoft.com/office/drawing/2014/main" id="{F5423D84-0684-4C1F-A0C2-6E662B7A7DBE}"/>
                </a:ext>
              </a:extLst>
            </p:cNvPr>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664;p30">
              <a:extLst>
                <a:ext uri="{FF2B5EF4-FFF2-40B4-BE49-F238E27FC236}">
                  <a16:creationId xmlns:a16="http://schemas.microsoft.com/office/drawing/2014/main" id="{89ABBB3D-561C-4A6D-83AF-8DB2D236FE5B}"/>
                </a:ext>
              </a:extLst>
            </p:cNvPr>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665;p30">
              <a:extLst>
                <a:ext uri="{FF2B5EF4-FFF2-40B4-BE49-F238E27FC236}">
                  <a16:creationId xmlns:a16="http://schemas.microsoft.com/office/drawing/2014/main" id="{0182B3EE-9155-4759-8BCA-B58AC723AA41}"/>
                </a:ext>
              </a:extLst>
            </p:cNvPr>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666;p30">
              <a:extLst>
                <a:ext uri="{FF2B5EF4-FFF2-40B4-BE49-F238E27FC236}">
                  <a16:creationId xmlns:a16="http://schemas.microsoft.com/office/drawing/2014/main" id="{61C7DA74-2D1A-4B52-A21F-46D56DF26BDE}"/>
                </a:ext>
              </a:extLst>
            </p:cNvPr>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667;p30">
              <a:extLst>
                <a:ext uri="{FF2B5EF4-FFF2-40B4-BE49-F238E27FC236}">
                  <a16:creationId xmlns:a16="http://schemas.microsoft.com/office/drawing/2014/main" id="{1165ADB0-7380-4ED7-BB9B-BE4D5E2D1E99}"/>
                </a:ext>
              </a:extLst>
            </p:cNvPr>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668;p30">
              <a:extLst>
                <a:ext uri="{FF2B5EF4-FFF2-40B4-BE49-F238E27FC236}">
                  <a16:creationId xmlns:a16="http://schemas.microsoft.com/office/drawing/2014/main" id="{CBB68A9B-8AB9-42DA-9B5E-6D17EBD9957D}"/>
                </a:ext>
              </a:extLst>
            </p:cNvPr>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669;p30">
              <a:extLst>
                <a:ext uri="{FF2B5EF4-FFF2-40B4-BE49-F238E27FC236}">
                  <a16:creationId xmlns:a16="http://schemas.microsoft.com/office/drawing/2014/main" id="{D1976D00-D8BE-4CA0-8F85-F6054E10FEF5}"/>
                </a:ext>
              </a:extLst>
            </p:cNvPr>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670;p30">
              <a:extLst>
                <a:ext uri="{FF2B5EF4-FFF2-40B4-BE49-F238E27FC236}">
                  <a16:creationId xmlns:a16="http://schemas.microsoft.com/office/drawing/2014/main" id="{AAD4584A-C92B-40ED-85E4-18603B7D99A4}"/>
                </a:ext>
              </a:extLst>
            </p:cNvPr>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671;p30">
              <a:extLst>
                <a:ext uri="{FF2B5EF4-FFF2-40B4-BE49-F238E27FC236}">
                  <a16:creationId xmlns:a16="http://schemas.microsoft.com/office/drawing/2014/main" id="{AC2D758F-DC55-4116-B68B-1B04B362DB59}"/>
                </a:ext>
              </a:extLst>
            </p:cNvPr>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672;p30">
              <a:extLst>
                <a:ext uri="{FF2B5EF4-FFF2-40B4-BE49-F238E27FC236}">
                  <a16:creationId xmlns:a16="http://schemas.microsoft.com/office/drawing/2014/main" id="{9DCA2443-E86C-480E-80ED-43C0CBF77CCE}"/>
                </a:ext>
              </a:extLst>
            </p:cNvPr>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78" name="Google Shape;211;p3">
            <a:extLst>
              <a:ext uri="{FF2B5EF4-FFF2-40B4-BE49-F238E27FC236}">
                <a16:creationId xmlns:a16="http://schemas.microsoft.com/office/drawing/2014/main" id="{C0855F1D-93D4-4849-83E1-706E437C7250}"/>
              </a:ext>
            </a:extLst>
          </p:cNvPr>
          <p:cNvGrpSpPr/>
          <p:nvPr userDrawn="1"/>
        </p:nvGrpSpPr>
        <p:grpSpPr>
          <a:xfrm>
            <a:off x="1030177" y="1581350"/>
            <a:ext cx="444275" cy="398525"/>
            <a:chOff x="2495125" y="2142250"/>
            <a:chExt cx="444275" cy="398525"/>
          </a:xfrm>
        </p:grpSpPr>
        <p:sp>
          <p:nvSpPr>
            <p:cNvPr id="279" name="Google Shape;212;p3">
              <a:extLst>
                <a:ext uri="{FF2B5EF4-FFF2-40B4-BE49-F238E27FC236}">
                  <a16:creationId xmlns:a16="http://schemas.microsoft.com/office/drawing/2014/main" id="{DC5C5AA7-5761-4B23-B999-8F5CA61CD038}"/>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0" name="Google Shape;213;p3">
              <a:extLst>
                <a:ext uri="{FF2B5EF4-FFF2-40B4-BE49-F238E27FC236}">
                  <a16:creationId xmlns:a16="http://schemas.microsoft.com/office/drawing/2014/main" id="{1933B0D6-ABFA-4CD7-A762-19337F9750DD}"/>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81" name="Google Shape;214;p3">
            <a:extLst>
              <a:ext uri="{FF2B5EF4-FFF2-40B4-BE49-F238E27FC236}">
                <a16:creationId xmlns:a16="http://schemas.microsoft.com/office/drawing/2014/main" id="{1EFB947C-860E-4AA2-A5A2-1CEEEFC38B34}"/>
              </a:ext>
            </a:extLst>
          </p:cNvPr>
          <p:cNvGrpSpPr/>
          <p:nvPr userDrawn="1"/>
        </p:nvGrpSpPr>
        <p:grpSpPr>
          <a:xfrm>
            <a:off x="10561111" y="5038647"/>
            <a:ext cx="291375" cy="281375"/>
            <a:chOff x="3243875" y="2372825"/>
            <a:chExt cx="291375" cy="281375"/>
          </a:xfrm>
        </p:grpSpPr>
        <p:sp>
          <p:nvSpPr>
            <p:cNvPr id="282" name="Google Shape;215;p3">
              <a:extLst>
                <a:ext uri="{FF2B5EF4-FFF2-40B4-BE49-F238E27FC236}">
                  <a16:creationId xmlns:a16="http://schemas.microsoft.com/office/drawing/2014/main" id="{C65D7529-17F2-4B75-9EE5-9962A69A62E0}"/>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216;p3">
              <a:extLst>
                <a:ext uri="{FF2B5EF4-FFF2-40B4-BE49-F238E27FC236}">
                  <a16:creationId xmlns:a16="http://schemas.microsoft.com/office/drawing/2014/main" id="{ED87057F-C031-4FD4-AEAE-03C05BB98CB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217;p3">
              <a:extLst>
                <a:ext uri="{FF2B5EF4-FFF2-40B4-BE49-F238E27FC236}">
                  <a16:creationId xmlns:a16="http://schemas.microsoft.com/office/drawing/2014/main" id="{EC906738-C714-4EE5-8058-2D4A7FC7EF8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5" name="Google Shape;218;p3">
              <a:extLst>
                <a:ext uri="{FF2B5EF4-FFF2-40B4-BE49-F238E27FC236}">
                  <a16:creationId xmlns:a16="http://schemas.microsoft.com/office/drawing/2014/main" id="{687DAB77-1E27-4D0D-A65D-B3FE2D9B10B4}"/>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6" name="Google Shape;219;p3">
              <a:extLst>
                <a:ext uri="{FF2B5EF4-FFF2-40B4-BE49-F238E27FC236}">
                  <a16:creationId xmlns:a16="http://schemas.microsoft.com/office/drawing/2014/main" id="{127CCC19-FE1C-4E46-AE9B-2984F677356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220;p3">
              <a:extLst>
                <a:ext uri="{FF2B5EF4-FFF2-40B4-BE49-F238E27FC236}">
                  <a16:creationId xmlns:a16="http://schemas.microsoft.com/office/drawing/2014/main" id="{4DB673E6-ADD0-4ECB-BF9F-B808D5311F7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221;p3">
              <a:extLst>
                <a:ext uri="{FF2B5EF4-FFF2-40B4-BE49-F238E27FC236}">
                  <a16:creationId xmlns:a16="http://schemas.microsoft.com/office/drawing/2014/main" id="{4781CA03-AD08-441C-BAB7-0E1690E88D0C}"/>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9" name="Google Shape;222;p3">
              <a:extLst>
                <a:ext uri="{FF2B5EF4-FFF2-40B4-BE49-F238E27FC236}">
                  <a16:creationId xmlns:a16="http://schemas.microsoft.com/office/drawing/2014/main" id="{E0816258-217F-404D-BD3D-3293E29FD88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223;p3">
              <a:extLst>
                <a:ext uri="{FF2B5EF4-FFF2-40B4-BE49-F238E27FC236}">
                  <a16:creationId xmlns:a16="http://schemas.microsoft.com/office/drawing/2014/main" id="{84FF6178-746C-46CA-9180-258EC4BBA4FC}"/>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224;p3">
              <a:extLst>
                <a:ext uri="{FF2B5EF4-FFF2-40B4-BE49-F238E27FC236}">
                  <a16:creationId xmlns:a16="http://schemas.microsoft.com/office/drawing/2014/main" id="{C906BB92-3EA7-4E09-8BCD-0337F3A9BB74}"/>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oogle Shape;225;p3">
            <a:extLst>
              <a:ext uri="{FF2B5EF4-FFF2-40B4-BE49-F238E27FC236}">
                <a16:creationId xmlns:a16="http://schemas.microsoft.com/office/drawing/2014/main" id="{925CC097-8D38-4AEA-9306-D2D703E51FEC}"/>
              </a:ext>
            </a:extLst>
          </p:cNvPr>
          <p:cNvGrpSpPr/>
          <p:nvPr userDrawn="1"/>
        </p:nvGrpSpPr>
        <p:grpSpPr>
          <a:xfrm>
            <a:off x="10778557" y="714866"/>
            <a:ext cx="166675" cy="168575"/>
            <a:chOff x="4954425" y="2036375"/>
            <a:chExt cx="166675" cy="168575"/>
          </a:xfrm>
        </p:grpSpPr>
        <p:sp>
          <p:nvSpPr>
            <p:cNvPr id="293" name="Google Shape;226;p3">
              <a:extLst>
                <a:ext uri="{FF2B5EF4-FFF2-40B4-BE49-F238E27FC236}">
                  <a16:creationId xmlns:a16="http://schemas.microsoft.com/office/drawing/2014/main" id="{A73811B4-DAE8-43F2-9242-512369E61B47}"/>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4" name="Google Shape;227;p3">
              <a:extLst>
                <a:ext uri="{FF2B5EF4-FFF2-40B4-BE49-F238E27FC236}">
                  <a16:creationId xmlns:a16="http://schemas.microsoft.com/office/drawing/2014/main" id="{1CAC2284-EF0A-4A64-8112-C2F502014E3A}"/>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95" name="Google Shape;228;p3">
            <a:extLst>
              <a:ext uri="{FF2B5EF4-FFF2-40B4-BE49-F238E27FC236}">
                <a16:creationId xmlns:a16="http://schemas.microsoft.com/office/drawing/2014/main" id="{8DF4CFA5-C6E8-4AA5-9916-0D14D265DA7D}"/>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6" name="Google Shape;229;p3">
            <a:extLst>
              <a:ext uri="{FF2B5EF4-FFF2-40B4-BE49-F238E27FC236}">
                <a16:creationId xmlns:a16="http://schemas.microsoft.com/office/drawing/2014/main" id="{262FDB6E-6024-4D2F-A6EC-321BB317347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97" name="Google Shape;230;p3">
            <a:extLst>
              <a:ext uri="{FF2B5EF4-FFF2-40B4-BE49-F238E27FC236}">
                <a16:creationId xmlns:a16="http://schemas.microsoft.com/office/drawing/2014/main" id="{BD5ADFCE-F28A-43D5-9CFF-31FD0A1CC4F9}"/>
              </a:ext>
            </a:extLst>
          </p:cNvPr>
          <p:cNvGrpSpPr/>
          <p:nvPr userDrawn="1"/>
        </p:nvGrpSpPr>
        <p:grpSpPr>
          <a:xfrm>
            <a:off x="1274797" y="5541501"/>
            <a:ext cx="166675" cy="168575"/>
            <a:chOff x="4954425" y="2036375"/>
            <a:chExt cx="166675" cy="168575"/>
          </a:xfrm>
        </p:grpSpPr>
        <p:sp>
          <p:nvSpPr>
            <p:cNvPr id="298" name="Google Shape;231;p3">
              <a:extLst>
                <a:ext uri="{FF2B5EF4-FFF2-40B4-BE49-F238E27FC236}">
                  <a16:creationId xmlns:a16="http://schemas.microsoft.com/office/drawing/2014/main" id="{1C1774AA-9741-486B-B8FC-9393CAEDB27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9" name="Google Shape;232;p3">
              <a:extLst>
                <a:ext uri="{FF2B5EF4-FFF2-40B4-BE49-F238E27FC236}">
                  <a16:creationId xmlns:a16="http://schemas.microsoft.com/office/drawing/2014/main" id="{A241E20B-C148-4F65-8446-94D31CB41FFF}"/>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38" name="TextBox 137">
            <a:extLst>
              <a:ext uri="{FF2B5EF4-FFF2-40B4-BE49-F238E27FC236}">
                <a16:creationId xmlns:a16="http://schemas.microsoft.com/office/drawing/2014/main" id="{F3E5FC39-98FC-4CBA-B958-5F648514C390}"/>
              </a:ext>
            </a:extLst>
          </p:cNvPr>
          <p:cNvSpPr txBox="1"/>
          <p:nvPr userDrawn="1"/>
        </p:nvSpPr>
        <p:spPr>
          <a:xfrm>
            <a:off x="3558845" y="1522377"/>
            <a:ext cx="4518031" cy="54014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dirty="0">
                <a:ln>
                  <a:noFill/>
                </a:ln>
                <a:solidFill>
                  <a:srgbClr val="C00000"/>
                </a:solidFill>
                <a:effectLst/>
                <a:uLnTx/>
                <a:uFillTx/>
                <a:latin typeface="+mj-lt"/>
                <a:ea typeface="+mn-ea"/>
                <a:cs typeface="+mn-cs"/>
              </a:rPr>
              <a:t>HOẠT ĐỘNG</a:t>
            </a:r>
          </a:p>
        </p:txBody>
      </p:sp>
    </p:spTree>
    <p:extLst>
      <p:ext uri="{BB962C8B-B14F-4D97-AF65-F5344CB8AC3E}">
        <p14:creationId xmlns:p14="http://schemas.microsoft.com/office/powerpoint/2010/main" val="2887772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78"/>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95"/>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9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92"/>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96"/>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81"/>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236"/>
                                        </p:tgtEl>
                                        <p:attrNameLst>
                                          <p:attrName>style.visibility</p:attrName>
                                        </p:attrNameLst>
                                      </p:cBhvr>
                                      <p:to>
                                        <p:strVal val="visible"/>
                                      </p:to>
                                    </p:set>
                                    <p:anim calcmode="lin" valueType="num">
                                      <p:cBhvr>
                                        <p:cTn id="30" dur="1000" fill="hold"/>
                                        <p:tgtEl>
                                          <p:spTgt spid="236"/>
                                        </p:tgtEl>
                                        <p:attrNameLst>
                                          <p:attrName>ppt_w</p:attrName>
                                        </p:attrNameLst>
                                      </p:cBhvr>
                                      <p:tavLst>
                                        <p:tav tm="0">
                                          <p:val>
                                            <p:fltVal val="0"/>
                                          </p:val>
                                        </p:tav>
                                        <p:tav tm="100000">
                                          <p:val>
                                            <p:strVal val="#ppt_w"/>
                                          </p:val>
                                        </p:tav>
                                      </p:tavLst>
                                    </p:anim>
                                    <p:anim calcmode="lin" valueType="num">
                                      <p:cBhvr>
                                        <p:cTn id="31" dur="1000" fill="hold"/>
                                        <p:tgtEl>
                                          <p:spTgt spid="236"/>
                                        </p:tgtEl>
                                        <p:attrNameLst>
                                          <p:attrName>ppt_h</p:attrName>
                                        </p:attrNameLst>
                                      </p:cBhvr>
                                      <p:tavLst>
                                        <p:tav tm="0">
                                          <p:val>
                                            <p:fltVal val="0"/>
                                          </p:val>
                                        </p:tav>
                                        <p:tav tm="100000">
                                          <p:val>
                                            <p:strVal val="#ppt_h"/>
                                          </p:val>
                                        </p:tav>
                                      </p:tavLst>
                                    </p:anim>
                                    <p:anim calcmode="lin" valueType="num">
                                      <p:cBhvr>
                                        <p:cTn id="32" dur="1000" fill="hold"/>
                                        <p:tgtEl>
                                          <p:spTgt spid="236"/>
                                        </p:tgtEl>
                                        <p:attrNameLst>
                                          <p:attrName>style.rotation</p:attrName>
                                        </p:attrNameLst>
                                      </p:cBhvr>
                                      <p:tavLst>
                                        <p:tav tm="0">
                                          <p:val>
                                            <p:fltVal val="90"/>
                                          </p:val>
                                        </p:tav>
                                        <p:tav tm="100000">
                                          <p:val>
                                            <p:fltVal val="0"/>
                                          </p:val>
                                        </p:tav>
                                      </p:tavLst>
                                    </p:anim>
                                    <p:animEffect transition="in" filter="fade">
                                      <p:cBhvr>
                                        <p:cTn id="33" dur="1000"/>
                                        <p:tgtEl>
                                          <p:spTgt spid="236"/>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138"/>
                                        </p:tgtEl>
                                        <p:attrNameLst>
                                          <p:attrName>style.visibility</p:attrName>
                                        </p:attrNameLst>
                                      </p:cBhvr>
                                      <p:to>
                                        <p:strVal val="visible"/>
                                      </p:to>
                                    </p:set>
                                    <p:animEffect transition="in" filter="randombar(horizontal)">
                                      <p:cBhvr>
                                        <p:cTn id="37"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95" grpId="0" animBg="1"/>
      <p:bldP spid="296" grpId="0" animBg="1"/>
      <p:bldP spid="138"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accent6">
            <a:lumMod val="75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100" name="Google Shape;211;p3">
            <a:extLst>
              <a:ext uri="{FF2B5EF4-FFF2-40B4-BE49-F238E27FC236}">
                <a16:creationId xmlns:a16="http://schemas.microsoft.com/office/drawing/2014/main" id="{3EE8E1EA-42BA-40F4-91B8-92E720E0C7B3}"/>
              </a:ext>
            </a:extLst>
          </p:cNvPr>
          <p:cNvGrpSpPr/>
          <p:nvPr userDrawn="1"/>
        </p:nvGrpSpPr>
        <p:grpSpPr>
          <a:xfrm>
            <a:off x="1030177" y="1581350"/>
            <a:ext cx="444275" cy="398525"/>
            <a:chOff x="2495125" y="2142250"/>
            <a:chExt cx="444275" cy="398525"/>
          </a:xfrm>
        </p:grpSpPr>
        <p:sp>
          <p:nvSpPr>
            <p:cNvPr id="101" name="Google Shape;212;p3">
              <a:extLst>
                <a:ext uri="{FF2B5EF4-FFF2-40B4-BE49-F238E27FC236}">
                  <a16:creationId xmlns:a16="http://schemas.microsoft.com/office/drawing/2014/main" id="{535446D6-A2F2-4960-9F20-4FD2FC844655}"/>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02" name="Google Shape;213;p3">
              <a:extLst>
                <a:ext uri="{FF2B5EF4-FFF2-40B4-BE49-F238E27FC236}">
                  <a16:creationId xmlns:a16="http://schemas.microsoft.com/office/drawing/2014/main" id="{E3877D8C-8D49-48AE-983D-46B3D4C316A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03" name="Google Shape;214;p3">
            <a:extLst>
              <a:ext uri="{FF2B5EF4-FFF2-40B4-BE49-F238E27FC236}">
                <a16:creationId xmlns:a16="http://schemas.microsoft.com/office/drawing/2014/main" id="{6B26BBFF-8A4A-4D77-8E20-7565D314876E}"/>
              </a:ext>
            </a:extLst>
          </p:cNvPr>
          <p:cNvGrpSpPr/>
          <p:nvPr userDrawn="1"/>
        </p:nvGrpSpPr>
        <p:grpSpPr>
          <a:xfrm>
            <a:off x="10561111" y="5038647"/>
            <a:ext cx="291375" cy="281375"/>
            <a:chOff x="3243875" y="2372825"/>
            <a:chExt cx="291375" cy="281375"/>
          </a:xfrm>
        </p:grpSpPr>
        <p:sp>
          <p:nvSpPr>
            <p:cNvPr id="104" name="Google Shape;215;p3">
              <a:extLst>
                <a:ext uri="{FF2B5EF4-FFF2-40B4-BE49-F238E27FC236}">
                  <a16:creationId xmlns:a16="http://schemas.microsoft.com/office/drawing/2014/main" id="{5905416B-3780-49A3-85AC-E7AB8A365E53}"/>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216;p3">
              <a:extLst>
                <a:ext uri="{FF2B5EF4-FFF2-40B4-BE49-F238E27FC236}">
                  <a16:creationId xmlns:a16="http://schemas.microsoft.com/office/drawing/2014/main" id="{B31BA3B0-0DA2-4CD9-AB3D-C2DF62186FC9}"/>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217;p3">
              <a:extLst>
                <a:ext uri="{FF2B5EF4-FFF2-40B4-BE49-F238E27FC236}">
                  <a16:creationId xmlns:a16="http://schemas.microsoft.com/office/drawing/2014/main" id="{367F9544-3ED4-4D1E-8702-43837309CF8C}"/>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218;p3">
              <a:extLst>
                <a:ext uri="{FF2B5EF4-FFF2-40B4-BE49-F238E27FC236}">
                  <a16:creationId xmlns:a16="http://schemas.microsoft.com/office/drawing/2014/main" id="{8C773ACC-4F47-4265-AF08-3AAA1BA820F1}"/>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219;p3">
              <a:extLst>
                <a:ext uri="{FF2B5EF4-FFF2-40B4-BE49-F238E27FC236}">
                  <a16:creationId xmlns:a16="http://schemas.microsoft.com/office/drawing/2014/main" id="{1E75251D-8191-4F83-B19D-C278B5C567D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220;p3">
              <a:extLst>
                <a:ext uri="{FF2B5EF4-FFF2-40B4-BE49-F238E27FC236}">
                  <a16:creationId xmlns:a16="http://schemas.microsoft.com/office/drawing/2014/main" id="{CD244239-4494-4523-A92A-04BBF5524A6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221;p3">
              <a:extLst>
                <a:ext uri="{FF2B5EF4-FFF2-40B4-BE49-F238E27FC236}">
                  <a16:creationId xmlns:a16="http://schemas.microsoft.com/office/drawing/2014/main" id="{C8D2A7B8-8AEC-4A7B-A85D-C49CFD031893}"/>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1" name="Google Shape;222;p3">
              <a:extLst>
                <a:ext uri="{FF2B5EF4-FFF2-40B4-BE49-F238E27FC236}">
                  <a16:creationId xmlns:a16="http://schemas.microsoft.com/office/drawing/2014/main" id="{1BEBBF71-61D7-45D6-BB70-B4B6FDBF84CF}"/>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223;p3">
              <a:extLst>
                <a:ext uri="{FF2B5EF4-FFF2-40B4-BE49-F238E27FC236}">
                  <a16:creationId xmlns:a16="http://schemas.microsoft.com/office/drawing/2014/main" id="{1C8DD35C-E26B-4702-B102-151D077CFA0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224;p3">
              <a:extLst>
                <a:ext uri="{FF2B5EF4-FFF2-40B4-BE49-F238E27FC236}">
                  <a16:creationId xmlns:a16="http://schemas.microsoft.com/office/drawing/2014/main" id="{FAEA3EBF-3AF4-48CF-B780-2C24192864A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14" name="Google Shape;225;p3">
            <a:extLst>
              <a:ext uri="{FF2B5EF4-FFF2-40B4-BE49-F238E27FC236}">
                <a16:creationId xmlns:a16="http://schemas.microsoft.com/office/drawing/2014/main" id="{8349EE9D-865C-4187-8F2A-C8D67A315C95}"/>
              </a:ext>
            </a:extLst>
          </p:cNvPr>
          <p:cNvGrpSpPr/>
          <p:nvPr userDrawn="1"/>
        </p:nvGrpSpPr>
        <p:grpSpPr>
          <a:xfrm>
            <a:off x="10778557" y="714866"/>
            <a:ext cx="166675" cy="168575"/>
            <a:chOff x="4954425" y="2036375"/>
            <a:chExt cx="166675" cy="168575"/>
          </a:xfrm>
        </p:grpSpPr>
        <p:sp>
          <p:nvSpPr>
            <p:cNvPr id="115" name="Google Shape;226;p3">
              <a:extLst>
                <a:ext uri="{FF2B5EF4-FFF2-40B4-BE49-F238E27FC236}">
                  <a16:creationId xmlns:a16="http://schemas.microsoft.com/office/drawing/2014/main" id="{C3E893B2-B741-45D1-AA70-EFBF2C1CCB32}"/>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227;p3">
              <a:extLst>
                <a:ext uri="{FF2B5EF4-FFF2-40B4-BE49-F238E27FC236}">
                  <a16:creationId xmlns:a16="http://schemas.microsoft.com/office/drawing/2014/main" id="{4806DF11-E7A6-4BCA-864C-D4BB12AF1B7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17" name="Google Shape;228;p3">
            <a:extLst>
              <a:ext uri="{FF2B5EF4-FFF2-40B4-BE49-F238E27FC236}">
                <a16:creationId xmlns:a16="http://schemas.microsoft.com/office/drawing/2014/main" id="{DE8A01B2-77F0-42CA-BCD0-4D9A98E4E84B}"/>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229;p3">
            <a:extLst>
              <a:ext uri="{FF2B5EF4-FFF2-40B4-BE49-F238E27FC236}">
                <a16:creationId xmlns:a16="http://schemas.microsoft.com/office/drawing/2014/main" id="{040941FA-39DE-4897-9957-4F8E125A8F2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9" name="Google Shape;230;p3">
            <a:extLst>
              <a:ext uri="{FF2B5EF4-FFF2-40B4-BE49-F238E27FC236}">
                <a16:creationId xmlns:a16="http://schemas.microsoft.com/office/drawing/2014/main" id="{39E1EAF3-ED4F-4E40-A591-87F74A538B8E}"/>
              </a:ext>
            </a:extLst>
          </p:cNvPr>
          <p:cNvGrpSpPr/>
          <p:nvPr userDrawn="1"/>
        </p:nvGrpSpPr>
        <p:grpSpPr>
          <a:xfrm>
            <a:off x="1274797" y="5541501"/>
            <a:ext cx="166675" cy="168575"/>
            <a:chOff x="4954425" y="2036375"/>
            <a:chExt cx="166675" cy="168575"/>
          </a:xfrm>
        </p:grpSpPr>
        <p:sp>
          <p:nvSpPr>
            <p:cNvPr id="120" name="Google Shape;231;p3">
              <a:extLst>
                <a:ext uri="{FF2B5EF4-FFF2-40B4-BE49-F238E27FC236}">
                  <a16:creationId xmlns:a16="http://schemas.microsoft.com/office/drawing/2014/main" id="{637B9622-5D72-4988-A025-9DDD451CEE6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232;p3">
              <a:extLst>
                <a:ext uri="{FF2B5EF4-FFF2-40B4-BE49-F238E27FC236}">
                  <a16:creationId xmlns:a16="http://schemas.microsoft.com/office/drawing/2014/main" id="{90AFE972-DB48-45E9-9EE9-E273CE0A3941}"/>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2" name="Google Shape;769;p31">
            <a:extLst>
              <a:ext uri="{FF2B5EF4-FFF2-40B4-BE49-F238E27FC236}">
                <a16:creationId xmlns:a16="http://schemas.microsoft.com/office/drawing/2014/main" id="{9BC6E0ED-AB1D-4836-B4E8-0379D97072CC}"/>
              </a:ext>
            </a:extLst>
          </p:cNvPr>
          <p:cNvGrpSpPr/>
          <p:nvPr userDrawn="1"/>
        </p:nvGrpSpPr>
        <p:grpSpPr>
          <a:xfrm>
            <a:off x="2548293" y="3588086"/>
            <a:ext cx="2599447" cy="2521829"/>
            <a:chOff x="5641385" y="2381306"/>
            <a:chExt cx="2599446" cy="2521829"/>
          </a:xfrm>
        </p:grpSpPr>
        <p:sp>
          <p:nvSpPr>
            <p:cNvPr id="123" name="Google Shape;770;p31">
              <a:extLst>
                <a:ext uri="{FF2B5EF4-FFF2-40B4-BE49-F238E27FC236}">
                  <a16:creationId xmlns:a16="http://schemas.microsoft.com/office/drawing/2014/main" id="{54FBC327-7229-4E48-B70D-221E3B4ABBD6}"/>
                </a:ext>
              </a:extLst>
            </p:cNvPr>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24" name="Google Shape;771;p31">
              <a:extLst>
                <a:ext uri="{FF2B5EF4-FFF2-40B4-BE49-F238E27FC236}">
                  <a16:creationId xmlns:a16="http://schemas.microsoft.com/office/drawing/2014/main" id="{735A0EF3-CD49-4849-A6D0-53FADD84C85D}"/>
                </a:ext>
              </a:extLst>
            </p:cNvPr>
            <p:cNvGrpSpPr/>
            <p:nvPr/>
          </p:nvGrpSpPr>
          <p:grpSpPr>
            <a:xfrm flipH="1">
              <a:off x="6793275" y="3690844"/>
              <a:ext cx="1447557" cy="1002468"/>
              <a:chOff x="4799733" y="3457797"/>
              <a:chExt cx="2301388" cy="1593766"/>
            </a:xfrm>
          </p:grpSpPr>
          <p:sp>
            <p:nvSpPr>
              <p:cNvPr id="179" name="Google Shape;772;p31">
                <a:extLst>
                  <a:ext uri="{FF2B5EF4-FFF2-40B4-BE49-F238E27FC236}">
                    <a16:creationId xmlns:a16="http://schemas.microsoft.com/office/drawing/2014/main" id="{F854EEEE-60A7-4C8E-8953-E8769EEC5813}"/>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773;p31">
                <a:extLst>
                  <a:ext uri="{FF2B5EF4-FFF2-40B4-BE49-F238E27FC236}">
                    <a16:creationId xmlns:a16="http://schemas.microsoft.com/office/drawing/2014/main" id="{3A64CB13-0C6D-4353-9509-7D271A41CDF4}"/>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774;p31">
                <a:extLst>
                  <a:ext uri="{FF2B5EF4-FFF2-40B4-BE49-F238E27FC236}">
                    <a16:creationId xmlns:a16="http://schemas.microsoft.com/office/drawing/2014/main" id="{CA6E3753-A1B1-4953-8CA7-64699041E7E4}"/>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775;p31">
                <a:extLst>
                  <a:ext uri="{FF2B5EF4-FFF2-40B4-BE49-F238E27FC236}">
                    <a16:creationId xmlns:a16="http://schemas.microsoft.com/office/drawing/2014/main" id="{3E292DF2-70CE-4152-8475-FBB7C5053487}"/>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776;p31">
                <a:extLst>
                  <a:ext uri="{FF2B5EF4-FFF2-40B4-BE49-F238E27FC236}">
                    <a16:creationId xmlns:a16="http://schemas.microsoft.com/office/drawing/2014/main" id="{E8A500DB-B210-4DFF-A20D-666636286385}"/>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777;p31">
                <a:extLst>
                  <a:ext uri="{FF2B5EF4-FFF2-40B4-BE49-F238E27FC236}">
                    <a16:creationId xmlns:a16="http://schemas.microsoft.com/office/drawing/2014/main" id="{E44028BD-ABE9-4D77-8E13-8D81364C068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778;p31">
                <a:extLst>
                  <a:ext uri="{FF2B5EF4-FFF2-40B4-BE49-F238E27FC236}">
                    <a16:creationId xmlns:a16="http://schemas.microsoft.com/office/drawing/2014/main" id="{237C9002-05C8-4A2E-93E1-71F680200424}"/>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779;p31">
                <a:extLst>
                  <a:ext uri="{FF2B5EF4-FFF2-40B4-BE49-F238E27FC236}">
                    <a16:creationId xmlns:a16="http://schemas.microsoft.com/office/drawing/2014/main" id="{F7CB1473-EE54-4CB9-8AFD-2741D234701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780;p31">
                <a:extLst>
                  <a:ext uri="{FF2B5EF4-FFF2-40B4-BE49-F238E27FC236}">
                    <a16:creationId xmlns:a16="http://schemas.microsoft.com/office/drawing/2014/main" id="{1270F571-E266-4846-AA40-84B6ADACF443}"/>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781;p31">
                <a:extLst>
                  <a:ext uri="{FF2B5EF4-FFF2-40B4-BE49-F238E27FC236}">
                    <a16:creationId xmlns:a16="http://schemas.microsoft.com/office/drawing/2014/main" id="{66003CAD-52D8-4830-8C9F-89DC91466739}"/>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782;p31">
                <a:extLst>
                  <a:ext uri="{FF2B5EF4-FFF2-40B4-BE49-F238E27FC236}">
                    <a16:creationId xmlns:a16="http://schemas.microsoft.com/office/drawing/2014/main" id="{B2BA155A-3FE4-43A4-95B4-E80185A9DBF7}"/>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783;p31">
                <a:extLst>
                  <a:ext uri="{FF2B5EF4-FFF2-40B4-BE49-F238E27FC236}">
                    <a16:creationId xmlns:a16="http://schemas.microsoft.com/office/drawing/2014/main" id="{30E537BB-4E0A-4665-A7B9-DF88B39E9A09}"/>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784;p31">
                <a:extLst>
                  <a:ext uri="{FF2B5EF4-FFF2-40B4-BE49-F238E27FC236}">
                    <a16:creationId xmlns:a16="http://schemas.microsoft.com/office/drawing/2014/main" id="{0B357D3C-EDF2-401D-AFC3-3D88771217FC}"/>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785;p31">
                <a:extLst>
                  <a:ext uri="{FF2B5EF4-FFF2-40B4-BE49-F238E27FC236}">
                    <a16:creationId xmlns:a16="http://schemas.microsoft.com/office/drawing/2014/main" id="{E7FA9937-7A99-4D4D-B4C3-75D6C83A7388}"/>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786;p31">
                <a:extLst>
                  <a:ext uri="{FF2B5EF4-FFF2-40B4-BE49-F238E27FC236}">
                    <a16:creationId xmlns:a16="http://schemas.microsoft.com/office/drawing/2014/main" id="{AFAF38D6-83F1-435B-B8B4-2E31A364AE50}"/>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787;p31">
                <a:extLst>
                  <a:ext uri="{FF2B5EF4-FFF2-40B4-BE49-F238E27FC236}">
                    <a16:creationId xmlns:a16="http://schemas.microsoft.com/office/drawing/2014/main" id="{209D6F8F-3D6C-4410-A1E9-FF14B2C03814}"/>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788;p31">
                <a:extLst>
                  <a:ext uri="{FF2B5EF4-FFF2-40B4-BE49-F238E27FC236}">
                    <a16:creationId xmlns:a16="http://schemas.microsoft.com/office/drawing/2014/main" id="{2E14871B-0005-4363-8024-41CDC33D64EB}"/>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789;p31">
                <a:extLst>
                  <a:ext uri="{FF2B5EF4-FFF2-40B4-BE49-F238E27FC236}">
                    <a16:creationId xmlns:a16="http://schemas.microsoft.com/office/drawing/2014/main" id="{F9A04849-BAA8-4BEC-9B26-B9A9265C544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790;p31">
                <a:extLst>
                  <a:ext uri="{FF2B5EF4-FFF2-40B4-BE49-F238E27FC236}">
                    <a16:creationId xmlns:a16="http://schemas.microsoft.com/office/drawing/2014/main" id="{F3EF5BE9-1D37-4493-BB7B-BBC6B28E94B5}"/>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791;p31">
                <a:extLst>
                  <a:ext uri="{FF2B5EF4-FFF2-40B4-BE49-F238E27FC236}">
                    <a16:creationId xmlns:a16="http://schemas.microsoft.com/office/drawing/2014/main" id="{1C71BCFA-7DC6-4E85-9435-CEC8DE763738}"/>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792;p31">
                <a:extLst>
                  <a:ext uri="{FF2B5EF4-FFF2-40B4-BE49-F238E27FC236}">
                    <a16:creationId xmlns:a16="http://schemas.microsoft.com/office/drawing/2014/main" id="{4D23DD00-30F8-465A-A4CF-EFAA11ABF39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793;p31">
                <a:extLst>
                  <a:ext uri="{FF2B5EF4-FFF2-40B4-BE49-F238E27FC236}">
                    <a16:creationId xmlns:a16="http://schemas.microsoft.com/office/drawing/2014/main" id="{42DA9856-4448-43EC-9FE5-265665745E1C}"/>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794;p31">
                <a:extLst>
                  <a:ext uri="{FF2B5EF4-FFF2-40B4-BE49-F238E27FC236}">
                    <a16:creationId xmlns:a16="http://schemas.microsoft.com/office/drawing/2014/main" id="{FCD3B74B-7950-48D3-851C-D9F296F1980C}"/>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795;p31">
                <a:extLst>
                  <a:ext uri="{FF2B5EF4-FFF2-40B4-BE49-F238E27FC236}">
                    <a16:creationId xmlns:a16="http://schemas.microsoft.com/office/drawing/2014/main" id="{E42274F8-8BDE-44C5-80CC-9156BEC44DE9}"/>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796;p31">
                <a:extLst>
                  <a:ext uri="{FF2B5EF4-FFF2-40B4-BE49-F238E27FC236}">
                    <a16:creationId xmlns:a16="http://schemas.microsoft.com/office/drawing/2014/main" id="{977D4C15-B4AA-4951-BD17-F19DD249F837}"/>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797;p31">
                <a:extLst>
                  <a:ext uri="{FF2B5EF4-FFF2-40B4-BE49-F238E27FC236}">
                    <a16:creationId xmlns:a16="http://schemas.microsoft.com/office/drawing/2014/main" id="{D06F808D-4D4F-4C28-AAE4-372B745ECB76}"/>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798;p31">
                <a:extLst>
                  <a:ext uri="{FF2B5EF4-FFF2-40B4-BE49-F238E27FC236}">
                    <a16:creationId xmlns:a16="http://schemas.microsoft.com/office/drawing/2014/main" id="{D2BA24A8-C9DC-4FB5-A6B6-9B81690DE63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799;p31">
                <a:extLst>
                  <a:ext uri="{FF2B5EF4-FFF2-40B4-BE49-F238E27FC236}">
                    <a16:creationId xmlns:a16="http://schemas.microsoft.com/office/drawing/2014/main" id="{50C2B5D8-882A-4E64-862C-4513602D44ED}"/>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800;p31">
                <a:extLst>
                  <a:ext uri="{FF2B5EF4-FFF2-40B4-BE49-F238E27FC236}">
                    <a16:creationId xmlns:a16="http://schemas.microsoft.com/office/drawing/2014/main" id="{3E8EA5DF-553D-40B7-8582-4C67204A077F}"/>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801;p31">
                <a:extLst>
                  <a:ext uri="{FF2B5EF4-FFF2-40B4-BE49-F238E27FC236}">
                    <a16:creationId xmlns:a16="http://schemas.microsoft.com/office/drawing/2014/main" id="{0B0C6E18-FA4F-42EA-83DB-7541420F71BD}"/>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802;p31">
                <a:extLst>
                  <a:ext uri="{FF2B5EF4-FFF2-40B4-BE49-F238E27FC236}">
                    <a16:creationId xmlns:a16="http://schemas.microsoft.com/office/drawing/2014/main" id="{2C744340-D0B6-4A32-9374-2C03ADAA76E3}"/>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803;p31">
                <a:extLst>
                  <a:ext uri="{FF2B5EF4-FFF2-40B4-BE49-F238E27FC236}">
                    <a16:creationId xmlns:a16="http://schemas.microsoft.com/office/drawing/2014/main" id="{97C0CE84-7B4E-4CCE-8FD7-3CF2B21B0C70}"/>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804;p31">
                <a:extLst>
                  <a:ext uri="{FF2B5EF4-FFF2-40B4-BE49-F238E27FC236}">
                    <a16:creationId xmlns:a16="http://schemas.microsoft.com/office/drawing/2014/main" id="{5CB17839-65D7-47C8-BF37-55E75E502ADC}"/>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805;p31">
                <a:extLst>
                  <a:ext uri="{FF2B5EF4-FFF2-40B4-BE49-F238E27FC236}">
                    <a16:creationId xmlns:a16="http://schemas.microsoft.com/office/drawing/2014/main" id="{157D8A5C-00ED-4A80-AEEF-FF9582C5B4A5}"/>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806;p31">
                <a:extLst>
                  <a:ext uri="{FF2B5EF4-FFF2-40B4-BE49-F238E27FC236}">
                    <a16:creationId xmlns:a16="http://schemas.microsoft.com/office/drawing/2014/main" id="{F318FE11-06EA-4D17-AD18-5A6A3449ECD1}"/>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807;p31">
                <a:extLst>
                  <a:ext uri="{FF2B5EF4-FFF2-40B4-BE49-F238E27FC236}">
                    <a16:creationId xmlns:a16="http://schemas.microsoft.com/office/drawing/2014/main" id="{AC617E18-C9A4-4561-8372-E77866C5E8A4}"/>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808;p31">
                <a:extLst>
                  <a:ext uri="{FF2B5EF4-FFF2-40B4-BE49-F238E27FC236}">
                    <a16:creationId xmlns:a16="http://schemas.microsoft.com/office/drawing/2014/main" id="{597C1522-09EE-497E-A546-21408671C88A}"/>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809;p31">
                <a:extLst>
                  <a:ext uri="{FF2B5EF4-FFF2-40B4-BE49-F238E27FC236}">
                    <a16:creationId xmlns:a16="http://schemas.microsoft.com/office/drawing/2014/main" id="{B9790C46-8F90-43AB-A40D-A02313A1FE36}"/>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810;p31">
                <a:extLst>
                  <a:ext uri="{FF2B5EF4-FFF2-40B4-BE49-F238E27FC236}">
                    <a16:creationId xmlns:a16="http://schemas.microsoft.com/office/drawing/2014/main" id="{C2FD0F4C-FE02-4A94-9F7C-A4359310E2B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811;p31">
                <a:extLst>
                  <a:ext uri="{FF2B5EF4-FFF2-40B4-BE49-F238E27FC236}">
                    <a16:creationId xmlns:a16="http://schemas.microsoft.com/office/drawing/2014/main" id="{BB2A69A5-2D49-4B85-A645-93DAE0CC5D71}"/>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812;p31">
                <a:extLst>
                  <a:ext uri="{FF2B5EF4-FFF2-40B4-BE49-F238E27FC236}">
                    <a16:creationId xmlns:a16="http://schemas.microsoft.com/office/drawing/2014/main" id="{0385A1DD-AED6-4BBF-818D-F6805D36216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813;p31">
                <a:extLst>
                  <a:ext uri="{FF2B5EF4-FFF2-40B4-BE49-F238E27FC236}">
                    <a16:creationId xmlns:a16="http://schemas.microsoft.com/office/drawing/2014/main" id="{88640C6F-0822-47FA-83C1-A54B8B33A937}"/>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814;p31">
                <a:extLst>
                  <a:ext uri="{FF2B5EF4-FFF2-40B4-BE49-F238E27FC236}">
                    <a16:creationId xmlns:a16="http://schemas.microsoft.com/office/drawing/2014/main" id="{BD360D69-2C70-49AD-8B64-6D2EF00DEDDE}"/>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815;p31">
                <a:extLst>
                  <a:ext uri="{FF2B5EF4-FFF2-40B4-BE49-F238E27FC236}">
                    <a16:creationId xmlns:a16="http://schemas.microsoft.com/office/drawing/2014/main" id="{D538E562-E7F8-47EA-B6D7-EA2C06E79A74}"/>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816;p31">
                <a:extLst>
                  <a:ext uri="{FF2B5EF4-FFF2-40B4-BE49-F238E27FC236}">
                    <a16:creationId xmlns:a16="http://schemas.microsoft.com/office/drawing/2014/main" id="{7CEB205C-EECD-4753-A3E2-172F4BF78B7C}"/>
                  </a:ext>
                </a:extLst>
              </p:cNvPr>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817;p31">
                <a:extLst>
                  <a:ext uri="{FF2B5EF4-FFF2-40B4-BE49-F238E27FC236}">
                    <a16:creationId xmlns:a16="http://schemas.microsoft.com/office/drawing/2014/main" id="{4194502E-AF13-4627-A776-CDA3D84EE592}"/>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818;p31">
                <a:extLst>
                  <a:ext uri="{FF2B5EF4-FFF2-40B4-BE49-F238E27FC236}">
                    <a16:creationId xmlns:a16="http://schemas.microsoft.com/office/drawing/2014/main" id="{27BBCB0A-86B3-4A13-9F04-94D9B17FB22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819;p31">
                <a:extLst>
                  <a:ext uri="{FF2B5EF4-FFF2-40B4-BE49-F238E27FC236}">
                    <a16:creationId xmlns:a16="http://schemas.microsoft.com/office/drawing/2014/main" id="{3AA1370E-FB07-4236-9E8C-3F319E67A9A2}"/>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820;p31">
                <a:extLst>
                  <a:ext uri="{FF2B5EF4-FFF2-40B4-BE49-F238E27FC236}">
                    <a16:creationId xmlns:a16="http://schemas.microsoft.com/office/drawing/2014/main" id="{CCF0D91D-5B0C-4627-9233-F6DF37E84BAC}"/>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821;p31">
                <a:extLst>
                  <a:ext uri="{FF2B5EF4-FFF2-40B4-BE49-F238E27FC236}">
                    <a16:creationId xmlns:a16="http://schemas.microsoft.com/office/drawing/2014/main" id="{D665E1B2-D4F5-494A-A373-12D73EAD5FB1}"/>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822;p31">
                <a:extLst>
                  <a:ext uri="{FF2B5EF4-FFF2-40B4-BE49-F238E27FC236}">
                    <a16:creationId xmlns:a16="http://schemas.microsoft.com/office/drawing/2014/main" id="{7638DBB5-77AB-477A-9DD9-F9CADA2F2B13}"/>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823;p31">
                <a:extLst>
                  <a:ext uri="{FF2B5EF4-FFF2-40B4-BE49-F238E27FC236}">
                    <a16:creationId xmlns:a16="http://schemas.microsoft.com/office/drawing/2014/main" id="{194525C9-9686-4EE4-B064-D6CE5BAD6212}"/>
                  </a:ext>
                </a:extLst>
              </p:cNvPr>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824;p31">
                <a:extLst>
                  <a:ext uri="{FF2B5EF4-FFF2-40B4-BE49-F238E27FC236}">
                    <a16:creationId xmlns:a16="http://schemas.microsoft.com/office/drawing/2014/main" id="{9BC71FEA-8A2F-4DE7-ACA6-7327832F3D83}"/>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825;p31">
                <a:extLst>
                  <a:ext uri="{FF2B5EF4-FFF2-40B4-BE49-F238E27FC236}">
                    <a16:creationId xmlns:a16="http://schemas.microsoft.com/office/drawing/2014/main" id="{2AA52B43-83FE-4EB5-803E-C1C85CECEEF3}"/>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826;p31">
                <a:extLst>
                  <a:ext uri="{FF2B5EF4-FFF2-40B4-BE49-F238E27FC236}">
                    <a16:creationId xmlns:a16="http://schemas.microsoft.com/office/drawing/2014/main" id="{61599DE9-3E0C-45AC-B0D7-7897B14E6713}"/>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827;p31">
                <a:extLst>
                  <a:ext uri="{FF2B5EF4-FFF2-40B4-BE49-F238E27FC236}">
                    <a16:creationId xmlns:a16="http://schemas.microsoft.com/office/drawing/2014/main" id="{9CDD23C3-2179-46CF-9AA6-1159DB3C045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25" name="Google Shape;828;p31">
              <a:extLst>
                <a:ext uri="{FF2B5EF4-FFF2-40B4-BE49-F238E27FC236}">
                  <a16:creationId xmlns:a16="http://schemas.microsoft.com/office/drawing/2014/main" id="{A70B9403-A100-4DF3-A073-60C10F4D733E}"/>
                </a:ext>
              </a:extLst>
            </p:cNvPr>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829;p31">
              <a:extLst>
                <a:ext uri="{FF2B5EF4-FFF2-40B4-BE49-F238E27FC236}">
                  <a16:creationId xmlns:a16="http://schemas.microsoft.com/office/drawing/2014/main" id="{C17D1B13-7913-4AAE-8E40-0C36BEE29ABC}"/>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830;p31">
              <a:extLst>
                <a:ext uri="{FF2B5EF4-FFF2-40B4-BE49-F238E27FC236}">
                  <a16:creationId xmlns:a16="http://schemas.microsoft.com/office/drawing/2014/main" id="{DA17CC1B-2AEF-4DE5-80AD-524C115CC8B8}"/>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831;p31">
              <a:extLst>
                <a:ext uri="{FF2B5EF4-FFF2-40B4-BE49-F238E27FC236}">
                  <a16:creationId xmlns:a16="http://schemas.microsoft.com/office/drawing/2014/main" id="{EC56F751-8FC7-479A-954B-AD1EDABEC02B}"/>
                </a:ext>
              </a:extLst>
            </p:cNvPr>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832;p31">
              <a:extLst>
                <a:ext uri="{FF2B5EF4-FFF2-40B4-BE49-F238E27FC236}">
                  <a16:creationId xmlns:a16="http://schemas.microsoft.com/office/drawing/2014/main" id="{75BB84C9-5E17-4D93-88B9-CB532641DB8B}"/>
                </a:ext>
              </a:extLst>
            </p:cNvPr>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833;p31">
              <a:extLst>
                <a:ext uri="{FF2B5EF4-FFF2-40B4-BE49-F238E27FC236}">
                  <a16:creationId xmlns:a16="http://schemas.microsoft.com/office/drawing/2014/main" id="{A6EE7E8A-4681-4646-87BB-9B2AD79329FF}"/>
                </a:ext>
              </a:extLst>
            </p:cNvPr>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834;p31">
              <a:extLst>
                <a:ext uri="{FF2B5EF4-FFF2-40B4-BE49-F238E27FC236}">
                  <a16:creationId xmlns:a16="http://schemas.microsoft.com/office/drawing/2014/main" id="{1DB59D19-38B6-4726-BEDD-14A2C98A1364}"/>
                </a:ext>
              </a:extLst>
            </p:cNvPr>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835;p31">
              <a:extLst>
                <a:ext uri="{FF2B5EF4-FFF2-40B4-BE49-F238E27FC236}">
                  <a16:creationId xmlns:a16="http://schemas.microsoft.com/office/drawing/2014/main" id="{C778F81F-EA7E-43D9-AE92-F11656DE69B5}"/>
                </a:ext>
              </a:extLst>
            </p:cNvPr>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836;p31">
              <a:extLst>
                <a:ext uri="{FF2B5EF4-FFF2-40B4-BE49-F238E27FC236}">
                  <a16:creationId xmlns:a16="http://schemas.microsoft.com/office/drawing/2014/main" id="{C5763E02-946B-4BB3-889D-9B67A0F991C6}"/>
                </a:ext>
              </a:extLst>
            </p:cNvPr>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837;p31">
              <a:extLst>
                <a:ext uri="{FF2B5EF4-FFF2-40B4-BE49-F238E27FC236}">
                  <a16:creationId xmlns:a16="http://schemas.microsoft.com/office/drawing/2014/main" id="{A86FEA51-7C91-41CF-9FBE-0E63E3FAA2AA}"/>
                </a:ext>
              </a:extLst>
            </p:cNvPr>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838;p31">
              <a:extLst>
                <a:ext uri="{FF2B5EF4-FFF2-40B4-BE49-F238E27FC236}">
                  <a16:creationId xmlns:a16="http://schemas.microsoft.com/office/drawing/2014/main" id="{F54AE7A5-5033-41F9-86C1-3D07F40BDC7C}"/>
                </a:ext>
              </a:extLst>
            </p:cNvPr>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839;p31">
              <a:extLst>
                <a:ext uri="{FF2B5EF4-FFF2-40B4-BE49-F238E27FC236}">
                  <a16:creationId xmlns:a16="http://schemas.microsoft.com/office/drawing/2014/main" id="{9C8CEC7E-7E06-445A-B527-3BEA8B5A928C}"/>
                </a:ext>
              </a:extLst>
            </p:cNvPr>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840;p31">
              <a:extLst>
                <a:ext uri="{FF2B5EF4-FFF2-40B4-BE49-F238E27FC236}">
                  <a16:creationId xmlns:a16="http://schemas.microsoft.com/office/drawing/2014/main" id="{99538C3F-E84B-4792-B050-D36076E7BF35}"/>
                </a:ext>
              </a:extLst>
            </p:cNvPr>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841;p31">
              <a:extLst>
                <a:ext uri="{FF2B5EF4-FFF2-40B4-BE49-F238E27FC236}">
                  <a16:creationId xmlns:a16="http://schemas.microsoft.com/office/drawing/2014/main" id="{018B6AAF-29AF-4169-8FA6-11092FF31312}"/>
                </a:ext>
              </a:extLst>
            </p:cNvPr>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842;p31">
              <a:extLst>
                <a:ext uri="{FF2B5EF4-FFF2-40B4-BE49-F238E27FC236}">
                  <a16:creationId xmlns:a16="http://schemas.microsoft.com/office/drawing/2014/main" id="{6B7E2CE4-66DF-4667-80A5-6F266670AC17}"/>
                </a:ext>
              </a:extLst>
            </p:cNvPr>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843;p31">
              <a:extLst>
                <a:ext uri="{FF2B5EF4-FFF2-40B4-BE49-F238E27FC236}">
                  <a16:creationId xmlns:a16="http://schemas.microsoft.com/office/drawing/2014/main" id="{8180CAFA-48DD-4FAC-9085-B474909E2D94}"/>
                </a:ext>
              </a:extLst>
            </p:cNvPr>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844;p31">
              <a:extLst>
                <a:ext uri="{FF2B5EF4-FFF2-40B4-BE49-F238E27FC236}">
                  <a16:creationId xmlns:a16="http://schemas.microsoft.com/office/drawing/2014/main" id="{2D421F8E-38A7-4C59-9ABB-134C050B52D1}"/>
                </a:ext>
              </a:extLst>
            </p:cNvPr>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845;p31">
              <a:extLst>
                <a:ext uri="{FF2B5EF4-FFF2-40B4-BE49-F238E27FC236}">
                  <a16:creationId xmlns:a16="http://schemas.microsoft.com/office/drawing/2014/main" id="{8A0DBC04-F1EF-41C2-8828-D7F2DC68206E}"/>
                </a:ext>
              </a:extLst>
            </p:cNvPr>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846;p31">
              <a:extLst>
                <a:ext uri="{FF2B5EF4-FFF2-40B4-BE49-F238E27FC236}">
                  <a16:creationId xmlns:a16="http://schemas.microsoft.com/office/drawing/2014/main" id="{D0888D44-7BD4-4121-82D0-1D520C7A800A}"/>
                </a:ext>
              </a:extLst>
            </p:cNvPr>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847;p31">
              <a:extLst>
                <a:ext uri="{FF2B5EF4-FFF2-40B4-BE49-F238E27FC236}">
                  <a16:creationId xmlns:a16="http://schemas.microsoft.com/office/drawing/2014/main" id="{91504B71-DB7B-4698-9267-F00E8EA233B5}"/>
                </a:ext>
              </a:extLst>
            </p:cNvPr>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848;p31">
              <a:extLst>
                <a:ext uri="{FF2B5EF4-FFF2-40B4-BE49-F238E27FC236}">
                  <a16:creationId xmlns:a16="http://schemas.microsoft.com/office/drawing/2014/main" id="{EF55652F-335C-4478-BCA6-70D09E0CA926}"/>
                </a:ext>
              </a:extLst>
            </p:cNvPr>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849;p31">
              <a:extLst>
                <a:ext uri="{FF2B5EF4-FFF2-40B4-BE49-F238E27FC236}">
                  <a16:creationId xmlns:a16="http://schemas.microsoft.com/office/drawing/2014/main" id="{BC4B70AF-7291-4186-B0C9-E23C3C98B633}"/>
                </a:ext>
              </a:extLst>
            </p:cNvPr>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850;p31">
              <a:extLst>
                <a:ext uri="{FF2B5EF4-FFF2-40B4-BE49-F238E27FC236}">
                  <a16:creationId xmlns:a16="http://schemas.microsoft.com/office/drawing/2014/main" id="{9013B64D-20EC-4558-A812-437F86372639}"/>
                </a:ext>
              </a:extLst>
            </p:cNvPr>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851;p31">
              <a:extLst>
                <a:ext uri="{FF2B5EF4-FFF2-40B4-BE49-F238E27FC236}">
                  <a16:creationId xmlns:a16="http://schemas.microsoft.com/office/drawing/2014/main" id="{6B314EA2-2C03-4489-97D0-5940D020374D}"/>
                </a:ext>
              </a:extLst>
            </p:cNvPr>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852;p31">
              <a:extLst>
                <a:ext uri="{FF2B5EF4-FFF2-40B4-BE49-F238E27FC236}">
                  <a16:creationId xmlns:a16="http://schemas.microsoft.com/office/drawing/2014/main" id="{C815BA55-51F2-4C11-921B-5A074A89E5E6}"/>
                </a:ext>
              </a:extLst>
            </p:cNvPr>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853;p31">
              <a:extLst>
                <a:ext uri="{FF2B5EF4-FFF2-40B4-BE49-F238E27FC236}">
                  <a16:creationId xmlns:a16="http://schemas.microsoft.com/office/drawing/2014/main" id="{BC3AF171-ACCA-4684-B20F-015ABA8C63EF}"/>
                </a:ext>
              </a:extLst>
            </p:cNvPr>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854;p31">
              <a:extLst>
                <a:ext uri="{FF2B5EF4-FFF2-40B4-BE49-F238E27FC236}">
                  <a16:creationId xmlns:a16="http://schemas.microsoft.com/office/drawing/2014/main" id="{93685CFF-3B82-4A96-8A9E-93418E10F484}"/>
                </a:ext>
              </a:extLst>
            </p:cNvPr>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855;p31">
              <a:extLst>
                <a:ext uri="{FF2B5EF4-FFF2-40B4-BE49-F238E27FC236}">
                  <a16:creationId xmlns:a16="http://schemas.microsoft.com/office/drawing/2014/main" id="{91A59F9D-AD18-48D3-B9E8-77BA0F1FD3C1}"/>
                </a:ext>
              </a:extLst>
            </p:cNvPr>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856;p31">
              <a:extLst>
                <a:ext uri="{FF2B5EF4-FFF2-40B4-BE49-F238E27FC236}">
                  <a16:creationId xmlns:a16="http://schemas.microsoft.com/office/drawing/2014/main" id="{9FA72179-C8DC-404E-86D0-508BA5E3EB2D}"/>
                </a:ext>
              </a:extLst>
            </p:cNvPr>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857;p31">
              <a:extLst>
                <a:ext uri="{FF2B5EF4-FFF2-40B4-BE49-F238E27FC236}">
                  <a16:creationId xmlns:a16="http://schemas.microsoft.com/office/drawing/2014/main" id="{6A7442B2-7FE0-4334-9BAA-31050FC2AD82}"/>
                </a:ext>
              </a:extLst>
            </p:cNvPr>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858;p31">
              <a:extLst>
                <a:ext uri="{FF2B5EF4-FFF2-40B4-BE49-F238E27FC236}">
                  <a16:creationId xmlns:a16="http://schemas.microsoft.com/office/drawing/2014/main" id="{FBAE211A-A539-4482-AC1D-05BE1FC5B5B7}"/>
                </a:ext>
              </a:extLst>
            </p:cNvPr>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859;p31">
              <a:extLst>
                <a:ext uri="{FF2B5EF4-FFF2-40B4-BE49-F238E27FC236}">
                  <a16:creationId xmlns:a16="http://schemas.microsoft.com/office/drawing/2014/main" id="{69136F04-B278-4651-91CE-B04F35DC8E10}"/>
                </a:ext>
              </a:extLst>
            </p:cNvPr>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860;p31">
              <a:extLst>
                <a:ext uri="{FF2B5EF4-FFF2-40B4-BE49-F238E27FC236}">
                  <a16:creationId xmlns:a16="http://schemas.microsoft.com/office/drawing/2014/main" id="{131FC39D-6FAE-4E39-91F9-5F67F8A05362}"/>
                </a:ext>
              </a:extLst>
            </p:cNvPr>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861;p31">
              <a:extLst>
                <a:ext uri="{FF2B5EF4-FFF2-40B4-BE49-F238E27FC236}">
                  <a16:creationId xmlns:a16="http://schemas.microsoft.com/office/drawing/2014/main" id="{461FF0F9-5896-4560-8CB8-6C0C41CDF6D4}"/>
                </a:ext>
              </a:extLst>
            </p:cNvPr>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862;p31">
              <a:extLst>
                <a:ext uri="{FF2B5EF4-FFF2-40B4-BE49-F238E27FC236}">
                  <a16:creationId xmlns:a16="http://schemas.microsoft.com/office/drawing/2014/main" id="{FA6B455F-977B-4B36-A84A-B37881BE2563}"/>
                </a:ext>
              </a:extLst>
            </p:cNvPr>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863;p31">
              <a:extLst>
                <a:ext uri="{FF2B5EF4-FFF2-40B4-BE49-F238E27FC236}">
                  <a16:creationId xmlns:a16="http://schemas.microsoft.com/office/drawing/2014/main" id="{1541C5F9-30C1-4920-B005-4847AA260ADD}"/>
                </a:ext>
              </a:extLst>
            </p:cNvPr>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864;p31">
              <a:extLst>
                <a:ext uri="{FF2B5EF4-FFF2-40B4-BE49-F238E27FC236}">
                  <a16:creationId xmlns:a16="http://schemas.microsoft.com/office/drawing/2014/main" id="{0AC89F5C-6032-42B3-BE34-1BF79B2939BD}"/>
                </a:ext>
              </a:extLst>
            </p:cNvPr>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865;p31">
              <a:extLst>
                <a:ext uri="{FF2B5EF4-FFF2-40B4-BE49-F238E27FC236}">
                  <a16:creationId xmlns:a16="http://schemas.microsoft.com/office/drawing/2014/main" id="{26E29FF5-E604-4426-A4A5-A021519F55DF}"/>
                </a:ext>
              </a:extLst>
            </p:cNvPr>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866;p31">
              <a:extLst>
                <a:ext uri="{FF2B5EF4-FFF2-40B4-BE49-F238E27FC236}">
                  <a16:creationId xmlns:a16="http://schemas.microsoft.com/office/drawing/2014/main" id="{B6D859BE-ABC8-4A42-B5B8-2D610C015540}"/>
                </a:ext>
              </a:extLst>
            </p:cNvPr>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867;p31">
              <a:extLst>
                <a:ext uri="{FF2B5EF4-FFF2-40B4-BE49-F238E27FC236}">
                  <a16:creationId xmlns:a16="http://schemas.microsoft.com/office/drawing/2014/main" id="{B1310A9B-D552-4383-9D6A-72133004D72A}"/>
                </a:ext>
              </a:extLst>
            </p:cNvPr>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868;p31">
              <a:extLst>
                <a:ext uri="{FF2B5EF4-FFF2-40B4-BE49-F238E27FC236}">
                  <a16:creationId xmlns:a16="http://schemas.microsoft.com/office/drawing/2014/main" id="{258B552B-85A8-43D5-A6E8-31D6364C1A76}"/>
                </a:ext>
              </a:extLst>
            </p:cNvPr>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869;p31">
              <a:extLst>
                <a:ext uri="{FF2B5EF4-FFF2-40B4-BE49-F238E27FC236}">
                  <a16:creationId xmlns:a16="http://schemas.microsoft.com/office/drawing/2014/main" id="{34CE13F7-D3FE-4868-A8C9-832F0B502D83}"/>
                </a:ext>
              </a:extLst>
            </p:cNvPr>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870;p31">
              <a:extLst>
                <a:ext uri="{FF2B5EF4-FFF2-40B4-BE49-F238E27FC236}">
                  <a16:creationId xmlns:a16="http://schemas.microsoft.com/office/drawing/2014/main" id="{93AFD013-D85E-43B9-8E95-BBA33BD9EC6E}"/>
                </a:ext>
              </a:extLst>
            </p:cNvPr>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871;p31">
              <a:extLst>
                <a:ext uri="{FF2B5EF4-FFF2-40B4-BE49-F238E27FC236}">
                  <a16:creationId xmlns:a16="http://schemas.microsoft.com/office/drawing/2014/main" id="{A802342B-8757-4330-B820-2707940E809E}"/>
                </a:ext>
              </a:extLst>
            </p:cNvPr>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872;p31">
              <a:extLst>
                <a:ext uri="{FF2B5EF4-FFF2-40B4-BE49-F238E27FC236}">
                  <a16:creationId xmlns:a16="http://schemas.microsoft.com/office/drawing/2014/main" id="{B164154F-640C-4FE2-9B8D-FFF7D3ACF03C}"/>
                </a:ext>
              </a:extLst>
            </p:cNvPr>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873;p31">
              <a:extLst>
                <a:ext uri="{FF2B5EF4-FFF2-40B4-BE49-F238E27FC236}">
                  <a16:creationId xmlns:a16="http://schemas.microsoft.com/office/drawing/2014/main" id="{AE076CD5-EDF3-4A3E-8FFC-4EEC0695697F}"/>
                </a:ext>
              </a:extLst>
            </p:cNvPr>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874;p31">
              <a:extLst>
                <a:ext uri="{FF2B5EF4-FFF2-40B4-BE49-F238E27FC236}">
                  <a16:creationId xmlns:a16="http://schemas.microsoft.com/office/drawing/2014/main" id="{C246D750-4F88-44F1-B651-143545F8DCDF}"/>
                </a:ext>
              </a:extLst>
            </p:cNvPr>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875;p31">
              <a:extLst>
                <a:ext uri="{FF2B5EF4-FFF2-40B4-BE49-F238E27FC236}">
                  <a16:creationId xmlns:a16="http://schemas.microsoft.com/office/drawing/2014/main" id="{54BBFEEF-E539-4BED-BC87-677771587652}"/>
                </a:ext>
              </a:extLst>
            </p:cNvPr>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876;p31">
              <a:extLst>
                <a:ext uri="{FF2B5EF4-FFF2-40B4-BE49-F238E27FC236}">
                  <a16:creationId xmlns:a16="http://schemas.microsoft.com/office/drawing/2014/main" id="{2B3773D8-C799-43E8-8C86-5169C737CE05}"/>
                </a:ext>
              </a:extLst>
            </p:cNvPr>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877;p31">
              <a:extLst>
                <a:ext uri="{FF2B5EF4-FFF2-40B4-BE49-F238E27FC236}">
                  <a16:creationId xmlns:a16="http://schemas.microsoft.com/office/drawing/2014/main" id="{D40E385E-8D1B-4C97-B697-5CAEFBD04599}"/>
                </a:ext>
              </a:extLst>
            </p:cNvPr>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878;p31">
              <a:extLst>
                <a:ext uri="{FF2B5EF4-FFF2-40B4-BE49-F238E27FC236}">
                  <a16:creationId xmlns:a16="http://schemas.microsoft.com/office/drawing/2014/main" id="{9F7138B4-2364-403C-83EA-A5046722AF43}"/>
                </a:ext>
              </a:extLst>
            </p:cNvPr>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879;p31">
              <a:extLst>
                <a:ext uri="{FF2B5EF4-FFF2-40B4-BE49-F238E27FC236}">
                  <a16:creationId xmlns:a16="http://schemas.microsoft.com/office/drawing/2014/main" id="{3D4D5DFF-3C49-4816-82FB-23A8C5A3BE4E}"/>
                </a:ext>
              </a:extLst>
            </p:cNvPr>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880;p31">
              <a:extLst>
                <a:ext uri="{FF2B5EF4-FFF2-40B4-BE49-F238E27FC236}">
                  <a16:creationId xmlns:a16="http://schemas.microsoft.com/office/drawing/2014/main" id="{BA6734D9-17BA-4695-8A23-F827A9EBF40E}"/>
                </a:ext>
              </a:extLst>
            </p:cNvPr>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881;p31">
              <a:extLst>
                <a:ext uri="{FF2B5EF4-FFF2-40B4-BE49-F238E27FC236}">
                  <a16:creationId xmlns:a16="http://schemas.microsoft.com/office/drawing/2014/main" id="{2F8C6642-4A15-47F7-93E0-02DBA4E3FEDB}"/>
                </a:ext>
              </a:extLst>
            </p:cNvPr>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Tree>
    <p:extLst>
      <p:ext uri="{BB962C8B-B14F-4D97-AF65-F5344CB8AC3E}">
        <p14:creationId xmlns:p14="http://schemas.microsoft.com/office/powerpoint/2010/main" val="194684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100"/>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117"/>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119"/>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114"/>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118"/>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103"/>
                                        </p:tgtEl>
                                      </p:cBhvr>
                                      <p:by x="150000" y="150000"/>
                                    </p:animScale>
                                  </p:childTnLst>
                                </p:cTn>
                              </p:par>
                              <p:par>
                                <p:cTn id="17" presetID="53" presetClass="entr" presetSubtype="16"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 calcmode="lin" valueType="num">
                                      <p:cBhvr>
                                        <p:cTn id="19" dur="500" fill="hold"/>
                                        <p:tgtEl>
                                          <p:spTgt spid="98"/>
                                        </p:tgtEl>
                                        <p:attrNameLst>
                                          <p:attrName>ppt_w</p:attrName>
                                        </p:attrNameLst>
                                      </p:cBhvr>
                                      <p:tavLst>
                                        <p:tav tm="0">
                                          <p:val>
                                            <p:fltVal val="0"/>
                                          </p:val>
                                        </p:tav>
                                        <p:tav tm="100000">
                                          <p:val>
                                            <p:strVal val="#ppt_w"/>
                                          </p:val>
                                        </p:tav>
                                      </p:tavLst>
                                    </p:anim>
                                    <p:anim calcmode="lin" valueType="num">
                                      <p:cBhvr>
                                        <p:cTn id="20" dur="500" fill="hold"/>
                                        <p:tgtEl>
                                          <p:spTgt spid="98"/>
                                        </p:tgtEl>
                                        <p:attrNameLst>
                                          <p:attrName>ppt_h</p:attrName>
                                        </p:attrNameLst>
                                      </p:cBhvr>
                                      <p:tavLst>
                                        <p:tav tm="0">
                                          <p:val>
                                            <p:fltVal val="0"/>
                                          </p:val>
                                        </p:tav>
                                        <p:tav tm="100000">
                                          <p:val>
                                            <p:strVal val="#ppt_h"/>
                                          </p:val>
                                        </p:tav>
                                      </p:tavLst>
                                    </p:anim>
                                    <p:animEffect transition="in" filter="fade">
                                      <p:cBhvr>
                                        <p:cTn id="21" dur="500"/>
                                        <p:tgtEl>
                                          <p:spTgt spid="98"/>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99"/>
                                        </p:tgtEl>
                                        <p:attrNameLst>
                                          <p:attrName>style.visibility</p:attrName>
                                        </p:attrNameLst>
                                      </p:cBhvr>
                                      <p:to>
                                        <p:strVal val="visible"/>
                                      </p:to>
                                    </p:set>
                                    <p:anim calcmode="lin" valueType="num">
                                      <p:cBhvr>
                                        <p:cTn id="24" dur="500" fill="hold"/>
                                        <p:tgtEl>
                                          <p:spTgt spid="99"/>
                                        </p:tgtEl>
                                        <p:attrNameLst>
                                          <p:attrName>ppt_w</p:attrName>
                                        </p:attrNameLst>
                                      </p:cBhvr>
                                      <p:tavLst>
                                        <p:tav tm="0">
                                          <p:val>
                                            <p:fltVal val="0"/>
                                          </p:val>
                                        </p:tav>
                                        <p:tav tm="100000">
                                          <p:val>
                                            <p:strVal val="#ppt_w"/>
                                          </p:val>
                                        </p:tav>
                                      </p:tavLst>
                                    </p:anim>
                                    <p:anim calcmode="lin" valueType="num">
                                      <p:cBhvr>
                                        <p:cTn id="25" dur="500" fill="hold"/>
                                        <p:tgtEl>
                                          <p:spTgt spid="99"/>
                                        </p:tgtEl>
                                        <p:attrNameLst>
                                          <p:attrName>ppt_h</p:attrName>
                                        </p:attrNameLst>
                                      </p:cBhvr>
                                      <p:tavLst>
                                        <p:tav tm="0">
                                          <p:val>
                                            <p:fltVal val="0"/>
                                          </p:val>
                                        </p:tav>
                                        <p:tav tm="100000">
                                          <p:val>
                                            <p:strVal val="#ppt_h"/>
                                          </p:val>
                                        </p:tav>
                                      </p:tavLst>
                                    </p:anim>
                                    <p:animEffect transition="in" filter="fade">
                                      <p:cBhvr>
                                        <p:cTn id="26" dur="500"/>
                                        <p:tgtEl>
                                          <p:spTgt spid="99"/>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97"/>
                                        </p:tgtEl>
                                        <p:attrNameLst>
                                          <p:attrName>style.visibility</p:attrName>
                                        </p:attrNameLst>
                                      </p:cBhvr>
                                      <p:to>
                                        <p:strVal val="visible"/>
                                      </p:to>
                                    </p:set>
                                    <p:animEffect transition="in" filter="fade">
                                      <p:cBhvr>
                                        <p:cTn id="30" dur="500"/>
                                        <p:tgtEl>
                                          <p:spTgt spid="97"/>
                                        </p:tgtEl>
                                      </p:cBhvr>
                                    </p:animEffect>
                                  </p:childTnLst>
                                </p:cTn>
                              </p:par>
                            </p:childTnLst>
                          </p:cTn>
                        </p:par>
                        <p:par>
                          <p:cTn id="31" fill="hold">
                            <p:stCondLst>
                              <p:cond delay="1500"/>
                            </p:stCondLst>
                            <p:childTnLst>
                              <p:par>
                                <p:cTn id="32" presetID="31" presetClass="entr" presetSubtype="0" fill="hold" nodeType="afterEffect">
                                  <p:stCondLst>
                                    <p:cond delay="0"/>
                                  </p:stCondLst>
                                  <p:childTnLst>
                                    <p:set>
                                      <p:cBhvr>
                                        <p:cTn id="33" dur="1" fill="hold">
                                          <p:stCondLst>
                                            <p:cond delay="0"/>
                                          </p:stCondLst>
                                        </p:cTn>
                                        <p:tgtEl>
                                          <p:spTgt spid="122"/>
                                        </p:tgtEl>
                                        <p:attrNameLst>
                                          <p:attrName>style.visibility</p:attrName>
                                        </p:attrNameLst>
                                      </p:cBhvr>
                                      <p:to>
                                        <p:strVal val="visible"/>
                                      </p:to>
                                    </p:set>
                                    <p:anim calcmode="lin" valueType="num">
                                      <p:cBhvr>
                                        <p:cTn id="34" dur="1000" fill="hold"/>
                                        <p:tgtEl>
                                          <p:spTgt spid="122"/>
                                        </p:tgtEl>
                                        <p:attrNameLst>
                                          <p:attrName>ppt_w</p:attrName>
                                        </p:attrNameLst>
                                      </p:cBhvr>
                                      <p:tavLst>
                                        <p:tav tm="0">
                                          <p:val>
                                            <p:fltVal val="0"/>
                                          </p:val>
                                        </p:tav>
                                        <p:tav tm="100000">
                                          <p:val>
                                            <p:strVal val="#ppt_w"/>
                                          </p:val>
                                        </p:tav>
                                      </p:tavLst>
                                    </p:anim>
                                    <p:anim calcmode="lin" valueType="num">
                                      <p:cBhvr>
                                        <p:cTn id="35" dur="1000" fill="hold"/>
                                        <p:tgtEl>
                                          <p:spTgt spid="122"/>
                                        </p:tgtEl>
                                        <p:attrNameLst>
                                          <p:attrName>ppt_h</p:attrName>
                                        </p:attrNameLst>
                                      </p:cBhvr>
                                      <p:tavLst>
                                        <p:tav tm="0">
                                          <p:val>
                                            <p:fltVal val="0"/>
                                          </p:val>
                                        </p:tav>
                                        <p:tav tm="100000">
                                          <p:val>
                                            <p:strVal val="#ppt_h"/>
                                          </p:val>
                                        </p:tav>
                                      </p:tavLst>
                                    </p:anim>
                                    <p:anim calcmode="lin" valueType="num">
                                      <p:cBhvr>
                                        <p:cTn id="36" dur="1000" fill="hold"/>
                                        <p:tgtEl>
                                          <p:spTgt spid="122"/>
                                        </p:tgtEl>
                                        <p:attrNameLst>
                                          <p:attrName>style.rotation</p:attrName>
                                        </p:attrNameLst>
                                      </p:cBhvr>
                                      <p:tavLst>
                                        <p:tav tm="0">
                                          <p:val>
                                            <p:fltVal val="90"/>
                                          </p:val>
                                        </p:tav>
                                        <p:tav tm="100000">
                                          <p:val>
                                            <p:fltVal val="0"/>
                                          </p:val>
                                        </p:tav>
                                      </p:tavLst>
                                    </p:anim>
                                    <p:animEffect transition="in" filter="fade">
                                      <p:cBhvr>
                                        <p:cTn id="37"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117" grpId="0" animBg="1"/>
      <p:bldP spid="118" grpId="0" animBg="1"/>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1_Title and Content">
    <p:bg>
      <p:bgPr>
        <a:solidFill>
          <a:srgbClr val="7030A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C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5">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138" name="Google Shape;939;p32">
            <a:extLst>
              <a:ext uri="{FF2B5EF4-FFF2-40B4-BE49-F238E27FC236}">
                <a16:creationId xmlns:a16="http://schemas.microsoft.com/office/drawing/2014/main" id="{4E1A926E-6662-419E-9E55-EA22A881A7F7}"/>
              </a:ext>
            </a:extLst>
          </p:cNvPr>
          <p:cNvGrpSpPr/>
          <p:nvPr userDrawn="1"/>
        </p:nvGrpSpPr>
        <p:grpSpPr>
          <a:xfrm>
            <a:off x="2204475" y="3950454"/>
            <a:ext cx="1973864" cy="2020086"/>
            <a:chOff x="2718975" y="493050"/>
            <a:chExt cx="2013175" cy="2066600"/>
          </a:xfrm>
        </p:grpSpPr>
        <p:sp>
          <p:nvSpPr>
            <p:cNvPr id="139" name="Google Shape;940;p32">
              <a:extLst>
                <a:ext uri="{FF2B5EF4-FFF2-40B4-BE49-F238E27FC236}">
                  <a16:creationId xmlns:a16="http://schemas.microsoft.com/office/drawing/2014/main" id="{86F0682C-B277-4309-975F-A0C04F8F30C6}"/>
                </a:ext>
              </a:extLst>
            </p:cNvPr>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941;p32">
              <a:extLst>
                <a:ext uri="{FF2B5EF4-FFF2-40B4-BE49-F238E27FC236}">
                  <a16:creationId xmlns:a16="http://schemas.microsoft.com/office/drawing/2014/main" id="{FE326C58-C67D-4FF9-963A-4D9950D4B3B3}"/>
                </a:ext>
              </a:extLst>
            </p:cNvPr>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942;p32">
              <a:extLst>
                <a:ext uri="{FF2B5EF4-FFF2-40B4-BE49-F238E27FC236}">
                  <a16:creationId xmlns:a16="http://schemas.microsoft.com/office/drawing/2014/main" id="{93F05A58-172A-4C8D-ADA3-0C77ADDADAF0}"/>
                </a:ext>
              </a:extLst>
            </p:cNvPr>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943;p32">
              <a:extLst>
                <a:ext uri="{FF2B5EF4-FFF2-40B4-BE49-F238E27FC236}">
                  <a16:creationId xmlns:a16="http://schemas.microsoft.com/office/drawing/2014/main" id="{AEA51228-7E6A-4ED4-9C9B-D2E2CC0BD1D6}"/>
                </a:ext>
              </a:extLst>
            </p:cNvPr>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944;p32">
              <a:extLst>
                <a:ext uri="{FF2B5EF4-FFF2-40B4-BE49-F238E27FC236}">
                  <a16:creationId xmlns:a16="http://schemas.microsoft.com/office/drawing/2014/main" id="{DD28A33D-03B5-4CF8-872C-9932FEF06FED}"/>
                </a:ext>
              </a:extLst>
            </p:cNvPr>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945;p32">
              <a:extLst>
                <a:ext uri="{FF2B5EF4-FFF2-40B4-BE49-F238E27FC236}">
                  <a16:creationId xmlns:a16="http://schemas.microsoft.com/office/drawing/2014/main" id="{7E473B28-F0B1-4222-BFBD-D3DC90AB3D26}"/>
                </a:ext>
              </a:extLst>
            </p:cNvPr>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946;p32">
              <a:extLst>
                <a:ext uri="{FF2B5EF4-FFF2-40B4-BE49-F238E27FC236}">
                  <a16:creationId xmlns:a16="http://schemas.microsoft.com/office/drawing/2014/main" id="{ADD02867-7745-483B-A79E-3BC899B1DF55}"/>
                </a:ext>
              </a:extLst>
            </p:cNvPr>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947;p32">
              <a:extLst>
                <a:ext uri="{FF2B5EF4-FFF2-40B4-BE49-F238E27FC236}">
                  <a16:creationId xmlns:a16="http://schemas.microsoft.com/office/drawing/2014/main" id="{ECBECAB9-3A80-4E81-9F61-F5AB5A32E080}"/>
                </a:ext>
              </a:extLst>
            </p:cNvPr>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948;p32">
              <a:extLst>
                <a:ext uri="{FF2B5EF4-FFF2-40B4-BE49-F238E27FC236}">
                  <a16:creationId xmlns:a16="http://schemas.microsoft.com/office/drawing/2014/main" id="{B7C06D9E-3A47-4324-B8FE-4A51A2CAA9AA}"/>
                </a:ext>
              </a:extLst>
            </p:cNvPr>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949;p32">
              <a:extLst>
                <a:ext uri="{FF2B5EF4-FFF2-40B4-BE49-F238E27FC236}">
                  <a16:creationId xmlns:a16="http://schemas.microsoft.com/office/drawing/2014/main" id="{0E41DDDB-0B85-4B64-AD7C-5B42DC471236}"/>
                </a:ext>
              </a:extLst>
            </p:cNvPr>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950;p32">
              <a:extLst>
                <a:ext uri="{FF2B5EF4-FFF2-40B4-BE49-F238E27FC236}">
                  <a16:creationId xmlns:a16="http://schemas.microsoft.com/office/drawing/2014/main" id="{B8270323-2185-4ABB-9F1A-91DD7D23EB43}"/>
                </a:ext>
              </a:extLst>
            </p:cNvPr>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951;p32">
              <a:extLst>
                <a:ext uri="{FF2B5EF4-FFF2-40B4-BE49-F238E27FC236}">
                  <a16:creationId xmlns:a16="http://schemas.microsoft.com/office/drawing/2014/main" id="{BE578E9C-33B5-45A4-911F-23A5E521093B}"/>
                </a:ext>
              </a:extLst>
            </p:cNvPr>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952;p32">
              <a:extLst>
                <a:ext uri="{FF2B5EF4-FFF2-40B4-BE49-F238E27FC236}">
                  <a16:creationId xmlns:a16="http://schemas.microsoft.com/office/drawing/2014/main" id="{4C518626-E4A3-4EB8-9670-E68DE27C7024}"/>
                </a:ext>
              </a:extLst>
            </p:cNvPr>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953;p32">
              <a:extLst>
                <a:ext uri="{FF2B5EF4-FFF2-40B4-BE49-F238E27FC236}">
                  <a16:creationId xmlns:a16="http://schemas.microsoft.com/office/drawing/2014/main" id="{375A0294-045B-4F57-9300-F65929A5A1AF}"/>
                </a:ext>
              </a:extLst>
            </p:cNvPr>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954;p32">
              <a:extLst>
                <a:ext uri="{FF2B5EF4-FFF2-40B4-BE49-F238E27FC236}">
                  <a16:creationId xmlns:a16="http://schemas.microsoft.com/office/drawing/2014/main" id="{BE78E60F-BE5F-405F-95D2-22E34C03D440}"/>
                </a:ext>
              </a:extLst>
            </p:cNvPr>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955;p32">
              <a:extLst>
                <a:ext uri="{FF2B5EF4-FFF2-40B4-BE49-F238E27FC236}">
                  <a16:creationId xmlns:a16="http://schemas.microsoft.com/office/drawing/2014/main" id="{B2349C7C-9B55-4EEA-89B3-753189FEC384}"/>
                </a:ext>
              </a:extLst>
            </p:cNvPr>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956;p32">
              <a:extLst>
                <a:ext uri="{FF2B5EF4-FFF2-40B4-BE49-F238E27FC236}">
                  <a16:creationId xmlns:a16="http://schemas.microsoft.com/office/drawing/2014/main" id="{520DA718-FDBB-4BD2-8BF0-9CA9868E416E}"/>
                </a:ext>
              </a:extLst>
            </p:cNvPr>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957;p32">
              <a:extLst>
                <a:ext uri="{FF2B5EF4-FFF2-40B4-BE49-F238E27FC236}">
                  <a16:creationId xmlns:a16="http://schemas.microsoft.com/office/drawing/2014/main" id="{B2D2C12E-200E-42C0-9CB6-32AEB0EC3662}"/>
                </a:ext>
              </a:extLst>
            </p:cNvPr>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958;p32">
              <a:extLst>
                <a:ext uri="{FF2B5EF4-FFF2-40B4-BE49-F238E27FC236}">
                  <a16:creationId xmlns:a16="http://schemas.microsoft.com/office/drawing/2014/main" id="{DC9D3593-7232-4EF5-B495-B7A00FBF325F}"/>
                </a:ext>
              </a:extLst>
            </p:cNvPr>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959;p32">
              <a:extLst>
                <a:ext uri="{FF2B5EF4-FFF2-40B4-BE49-F238E27FC236}">
                  <a16:creationId xmlns:a16="http://schemas.microsoft.com/office/drawing/2014/main" id="{FCE84438-A020-49AA-9771-FCC57744A802}"/>
                </a:ext>
              </a:extLst>
            </p:cNvPr>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960;p32">
              <a:extLst>
                <a:ext uri="{FF2B5EF4-FFF2-40B4-BE49-F238E27FC236}">
                  <a16:creationId xmlns:a16="http://schemas.microsoft.com/office/drawing/2014/main" id="{03918BCF-4665-4000-8A7F-BAD72050685D}"/>
                </a:ext>
              </a:extLst>
            </p:cNvPr>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961;p32">
              <a:extLst>
                <a:ext uri="{FF2B5EF4-FFF2-40B4-BE49-F238E27FC236}">
                  <a16:creationId xmlns:a16="http://schemas.microsoft.com/office/drawing/2014/main" id="{A19C359B-F0DD-4D01-9729-66F5974AD58E}"/>
                </a:ext>
              </a:extLst>
            </p:cNvPr>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962;p32">
              <a:extLst>
                <a:ext uri="{FF2B5EF4-FFF2-40B4-BE49-F238E27FC236}">
                  <a16:creationId xmlns:a16="http://schemas.microsoft.com/office/drawing/2014/main" id="{562D14E3-66C3-436E-8BFC-1081C86BF1C8}"/>
                </a:ext>
              </a:extLst>
            </p:cNvPr>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963;p32">
              <a:extLst>
                <a:ext uri="{FF2B5EF4-FFF2-40B4-BE49-F238E27FC236}">
                  <a16:creationId xmlns:a16="http://schemas.microsoft.com/office/drawing/2014/main" id="{B7821707-35BA-4100-AE96-D2C83EA58467}"/>
                </a:ext>
              </a:extLst>
            </p:cNvPr>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964;p32">
              <a:extLst>
                <a:ext uri="{FF2B5EF4-FFF2-40B4-BE49-F238E27FC236}">
                  <a16:creationId xmlns:a16="http://schemas.microsoft.com/office/drawing/2014/main" id="{8E05BF23-8AB3-4FB7-BFE9-2AF0C1DC7341}"/>
                </a:ext>
              </a:extLst>
            </p:cNvPr>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965;p32">
              <a:extLst>
                <a:ext uri="{FF2B5EF4-FFF2-40B4-BE49-F238E27FC236}">
                  <a16:creationId xmlns:a16="http://schemas.microsoft.com/office/drawing/2014/main" id="{5CF38F30-90D7-4FEF-9DA0-987E76A17AEA}"/>
                </a:ext>
              </a:extLst>
            </p:cNvPr>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966;p32">
              <a:extLst>
                <a:ext uri="{FF2B5EF4-FFF2-40B4-BE49-F238E27FC236}">
                  <a16:creationId xmlns:a16="http://schemas.microsoft.com/office/drawing/2014/main" id="{337D2F4F-B070-42C9-8EA6-CDEF4931C7AF}"/>
                </a:ext>
              </a:extLst>
            </p:cNvPr>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967;p32">
              <a:extLst>
                <a:ext uri="{FF2B5EF4-FFF2-40B4-BE49-F238E27FC236}">
                  <a16:creationId xmlns:a16="http://schemas.microsoft.com/office/drawing/2014/main" id="{2A60D103-6178-4EEF-8631-09CF0C12991E}"/>
                </a:ext>
              </a:extLst>
            </p:cNvPr>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968;p32">
              <a:extLst>
                <a:ext uri="{FF2B5EF4-FFF2-40B4-BE49-F238E27FC236}">
                  <a16:creationId xmlns:a16="http://schemas.microsoft.com/office/drawing/2014/main" id="{8B6B7A52-6939-47BC-9E36-15E369D4399F}"/>
                </a:ext>
              </a:extLst>
            </p:cNvPr>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969;p32">
              <a:extLst>
                <a:ext uri="{FF2B5EF4-FFF2-40B4-BE49-F238E27FC236}">
                  <a16:creationId xmlns:a16="http://schemas.microsoft.com/office/drawing/2014/main" id="{548747E1-6539-4474-B690-A9CB6E6D7989}"/>
                </a:ext>
              </a:extLst>
            </p:cNvPr>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970;p32">
              <a:extLst>
                <a:ext uri="{FF2B5EF4-FFF2-40B4-BE49-F238E27FC236}">
                  <a16:creationId xmlns:a16="http://schemas.microsoft.com/office/drawing/2014/main" id="{E39C8106-1F31-4C6A-83AA-519F66B4BA9C}"/>
                </a:ext>
              </a:extLst>
            </p:cNvPr>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971;p32">
              <a:extLst>
                <a:ext uri="{FF2B5EF4-FFF2-40B4-BE49-F238E27FC236}">
                  <a16:creationId xmlns:a16="http://schemas.microsoft.com/office/drawing/2014/main" id="{59805321-2B20-4A22-B7EE-118F0F0AFEBE}"/>
                </a:ext>
              </a:extLst>
            </p:cNvPr>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972;p32">
              <a:extLst>
                <a:ext uri="{FF2B5EF4-FFF2-40B4-BE49-F238E27FC236}">
                  <a16:creationId xmlns:a16="http://schemas.microsoft.com/office/drawing/2014/main" id="{153086B4-590F-4CE6-8033-0ABD1149B7B0}"/>
                </a:ext>
              </a:extLst>
            </p:cNvPr>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973;p32">
              <a:extLst>
                <a:ext uri="{FF2B5EF4-FFF2-40B4-BE49-F238E27FC236}">
                  <a16:creationId xmlns:a16="http://schemas.microsoft.com/office/drawing/2014/main" id="{7D879F0C-F3A7-4D49-A9AD-4DD859D495A5}"/>
                </a:ext>
              </a:extLst>
            </p:cNvPr>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974;p32">
              <a:extLst>
                <a:ext uri="{FF2B5EF4-FFF2-40B4-BE49-F238E27FC236}">
                  <a16:creationId xmlns:a16="http://schemas.microsoft.com/office/drawing/2014/main" id="{7956E721-7885-44EC-93C9-29AF40104545}"/>
                </a:ext>
              </a:extLst>
            </p:cNvPr>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975;p32">
              <a:extLst>
                <a:ext uri="{FF2B5EF4-FFF2-40B4-BE49-F238E27FC236}">
                  <a16:creationId xmlns:a16="http://schemas.microsoft.com/office/drawing/2014/main" id="{CEB963D2-A019-4E38-BFF8-C0C2161238BD}"/>
                </a:ext>
              </a:extLst>
            </p:cNvPr>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976;p32">
              <a:extLst>
                <a:ext uri="{FF2B5EF4-FFF2-40B4-BE49-F238E27FC236}">
                  <a16:creationId xmlns:a16="http://schemas.microsoft.com/office/drawing/2014/main" id="{527EC3E6-0763-49D0-BA24-85035B9573D7}"/>
                </a:ext>
              </a:extLst>
            </p:cNvPr>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977;p32">
              <a:extLst>
                <a:ext uri="{FF2B5EF4-FFF2-40B4-BE49-F238E27FC236}">
                  <a16:creationId xmlns:a16="http://schemas.microsoft.com/office/drawing/2014/main" id="{EE83BE8D-D17D-48E5-BDEF-F82A4C9A00E3}"/>
                </a:ext>
              </a:extLst>
            </p:cNvPr>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978;p32">
              <a:extLst>
                <a:ext uri="{FF2B5EF4-FFF2-40B4-BE49-F238E27FC236}">
                  <a16:creationId xmlns:a16="http://schemas.microsoft.com/office/drawing/2014/main" id="{8D40C63D-0482-47AA-9C48-04583E9AECE5}"/>
                </a:ext>
              </a:extLst>
            </p:cNvPr>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979;p32">
              <a:extLst>
                <a:ext uri="{FF2B5EF4-FFF2-40B4-BE49-F238E27FC236}">
                  <a16:creationId xmlns:a16="http://schemas.microsoft.com/office/drawing/2014/main" id="{BE3D1C9A-770C-4C81-8A7B-E8BB39DCB010}"/>
                </a:ext>
              </a:extLst>
            </p:cNvPr>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980;p32">
              <a:extLst>
                <a:ext uri="{FF2B5EF4-FFF2-40B4-BE49-F238E27FC236}">
                  <a16:creationId xmlns:a16="http://schemas.microsoft.com/office/drawing/2014/main" id="{1E77FE36-C89B-4203-8BE3-007B9EDC7F16}"/>
                </a:ext>
              </a:extLst>
            </p:cNvPr>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981;p32">
              <a:extLst>
                <a:ext uri="{FF2B5EF4-FFF2-40B4-BE49-F238E27FC236}">
                  <a16:creationId xmlns:a16="http://schemas.microsoft.com/office/drawing/2014/main" id="{900BB52F-722C-4A63-833F-DE299C12AB92}"/>
                </a:ext>
              </a:extLst>
            </p:cNvPr>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982;p32">
              <a:extLst>
                <a:ext uri="{FF2B5EF4-FFF2-40B4-BE49-F238E27FC236}">
                  <a16:creationId xmlns:a16="http://schemas.microsoft.com/office/drawing/2014/main" id="{52AC4ACA-37F3-4522-8B02-DE49F94A3306}"/>
                </a:ext>
              </a:extLst>
            </p:cNvPr>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983;p32">
              <a:extLst>
                <a:ext uri="{FF2B5EF4-FFF2-40B4-BE49-F238E27FC236}">
                  <a16:creationId xmlns:a16="http://schemas.microsoft.com/office/drawing/2014/main" id="{0A76BAB6-BB88-4B6A-A1C7-8217320C2884}"/>
                </a:ext>
              </a:extLst>
            </p:cNvPr>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984;p32">
              <a:extLst>
                <a:ext uri="{FF2B5EF4-FFF2-40B4-BE49-F238E27FC236}">
                  <a16:creationId xmlns:a16="http://schemas.microsoft.com/office/drawing/2014/main" id="{6D033E4D-BE1B-4631-9F19-45DBA61747BD}"/>
                </a:ext>
              </a:extLst>
            </p:cNvPr>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985;p32">
              <a:extLst>
                <a:ext uri="{FF2B5EF4-FFF2-40B4-BE49-F238E27FC236}">
                  <a16:creationId xmlns:a16="http://schemas.microsoft.com/office/drawing/2014/main" id="{DE60CB05-A775-44C9-AB59-94B26AFB361C}"/>
                </a:ext>
              </a:extLst>
            </p:cNvPr>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986;p32">
              <a:extLst>
                <a:ext uri="{FF2B5EF4-FFF2-40B4-BE49-F238E27FC236}">
                  <a16:creationId xmlns:a16="http://schemas.microsoft.com/office/drawing/2014/main" id="{E3AADBFA-EB66-438B-9619-575A52353D2C}"/>
                </a:ext>
              </a:extLst>
            </p:cNvPr>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987;p32">
              <a:extLst>
                <a:ext uri="{FF2B5EF4-FFF2-40B4-BE49-F238E27FC236}">
                  <a16:creationId xmlns:a16="http://schemas.microsoft.com/office/drawing/2014/main" id="{5C380CE3-CD51-40AD-A9B5-3E8AC0738821}"/>
                </a:ext>
              </a:extLst>
            </p:cNvPr>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988;p32">
              <a:extLst>
                <a:ext uri="{FF2B5EF4-FFF2-40B4-BE49-F238E27FC236}">
                  <a16:creationId xmlns:a16="http://schemas.microsoft.com/office/drawing/2014/main" id="{DC7587FD-34E5-4BEE-B2EE-FA19220BC59D}"/>
                </a:ext>
              </a:extLst>
            </p:cNvPr>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989;p32">
              <a:extLst>
                <a:ext uri="{FF2B5EF4-FFF2-40B4-BE49-F238E27FC236}">
                  <a16:creationId xmlns:a16="http://schemas.microsoft.com/office/drawing/2014/main" id="{23D81141-76E8-413F-93DC-32E522F857BA}"/>
                </a:ext>
              </a:extLst>
            </p:cNvPr>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990;p32">
              <a:extLst>
                <a:ext uri="{FF2B5EF4-FFF2-40B4-BE49-F238E27FC236}">
                  <a16:creationId xmlns:a16="http://schemas.microsoft.com/office/drawing/2014/main" id="{0FC9BDC9-80FE-48A1-9B18-B333F387DA6F}"/>
                </a:ext>
              </a:extLst>
            </p:cNvPr>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991;p32">
              <a:extLst>
                <a:ext uri="{FF2B5EF4-FFF2-40B4-BE49-F238E27FC236}">
                  <a16:creationId xmlns:a16="http://schemas.microsoft.com/office/drawing/2014/main" id="{868C0B39-2C6F-4A52-B14D-28B7041985C3}"/>
                </a:ext>
              </a:extLst>
            </p:cNvPr>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992;p32">
              <a:extLst>
                <a:ext uri="{FF2B5EF4-FFF2-40B4-BE49-F238E27FC236}">
                  <a16:creationId xmlns:a16="http://schemas.microsoft.com/office/drawing/2014/main" id="{FDEC5419-D47E-4EDC-8657-89BCD3D011C6}"/>
                </a:ext>
              </a:extLst>
            </p:cNvPr>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993;p32">
              <a:extLst>
                <a:ext uri="{FF2B5EF4-FFF2-40B4-BE49-F238E27FC236}">
                  <a16:creationId xmlns:a16="http://schemas.microsoft.com/office/drawing/2014/main" id="{A95A7CC2-C218-4A9C-A330-B75DF0C560A0}"/>
                </a:ext>
              </a:extLst>
            </p:cNvPr>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994;p32">
              <a:extLst>
                <a:ext uri="{FF2B5EF4-FFF2-40B4-BE49-F238E27FC236}">
                  <a16:creationId xmlns:a16="http://schemas.microsoft.com/office/drawing/2014/main" id="{5EF0A9CE-5E1B-432E-8F0D-CB7FD2A8E31C}"/>
                </a:ext>
              </a:extLst>
            </p:cNvPr>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995;p32">
              <a:extLst>
                <a:ext uri="{FF2B5EF4-FFF2-40B4-BE49-F238E27FC236}">
                  <a16:creationId xmlns:a16="http://schemas.microsoft.com/office/drawing/2014/main" id="{F8847BEC-8771-435B-BF7B-4E735D0BFC85}"/>
                </a:ext>
              </a:extLst>
            </p:cNvPr>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996;p32">
              <a:extLst>
                <a:ext uri="{FF2B5EF4-FFF2-40B4-BE49-F238E27FC236}">
                  <a16:creationId xmlns:a16="http://schemas.microsoft.com/office/drawing/2014/main" id="{52A14F81-F171-4C7F-BFD5-8CB1A5683460}"/>
                </a:ext>
              </a:extLst>
            </p:cNvPr>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997;p32">
              <a:extLst>
                <a:ext uri="{FF2B5EF4-FFF2-40B4-BE49-F238E27FC236}">
                  <a16:creationId xmlns:a16="http://schemas.microsoft.com/office/drawing/2014/main" id="{69FE29CB-0F5D-4F41-B0E9-B79923F044E2}"/>
                </a:ext>
              </a:extLst>
            </p:cNvPr>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998;p32">
              <a:extLst>
                <a:ext uri="{FF2B5EF4-FFF2-40B4-BE49-F238E27FC236}">
                  <a16:creationId xmlns:a16="http://schemas.microsoft.com/office/drawing/2014/main" id="{E733EEB6-CA51-47B3-B011-35A945F30FC5}"/>
                </a:ext>
              </a:extLst>
            </p:cNvPr>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999;p32">
              <a:extLst>
                <a:ext uri="{FF2B5EF4-FFF2-40B4-BE49-F238E27FC236}">
                  <a16:creationId xmlns:a16="http://schemas.microsoft.com/office/drawing/2014/main" id="{BB854CF8-D117-4B97-900E-1FF9BDAC94FE}"/>
                </a:ext>
              </a:extLst>
            </p:cNvPr>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1000;p32">
              <a:extLst>
                <a:ext uri="{FF2B5EF4-FFF2-40B4-BE49-F238E27FC236}">
                  <a16:creationId xmlns:a16="http://schemas.microsoft.com/office/drawing/2014/main" id="{594A85AE-DD6F-43F3-B245-D04B1AC5499A}"/>
                </a:ext>
              </a:extLst>
            </p:cNvPr>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1001;p32">
              <a:extLst>
                <a:ext uri="{FF2B5EF4-FFF2-40B4-BE49-F238E27FC236}">
                  <a16:creationId xmlns:a16="http://schemas.microsoft.com/office/drawing/2014/main" id="{EB8F90F8-D523-4387-A32E-90083F58B62E}"/>
                </a:ext>
              </a:extLst>
            </p:cNvPr>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1002;p32">
              <a:extLst>
                <a:ext uri="{FF2B5EF4-FFF2-40B4-BE49-F238E27FC236}">
                  <a16:creationId xmlns:a16="http://schemas.microsoft.com/office/drawing/2014/main" id="{ADA22323-A815-4D9E-B7B8-06DA5C0E7193}"/>
                </a:ext>
              </a:extLst>
            </p:cNvPr>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2" name="Google Shape;211;p3">
            <a:extLst>
              <a:ext uri="{FF2B5EF4-FFF2-40B4-BE49-F238E27FC236}">
                <a16:creationId xmlns:a16="http://schemas.microsoft.com/office/drawing/2014/main" id="{36C19A32-EB14-46B6-BE30-A420DB3A7F9C}"/>
              </a:ext>
            </a:extLst>
          </p:cNvPr>
          <p:cNvGrpSpPr/>
          <p:nvPr userDrawn="1"/>
        </p:nvGrpSpPr>
        <p:grpSpPr>
          <a:xfrm>
            <a:off x="1030177" y="1581350"/>
            <a:ext cx="444275" cy="398525"/>
            <a:chOff x="2495125" y="2142250"/>
            <a:chExt cx="444275" cy="398525"/>
          </a:xfrm>
        </p:grpSpPr>
        <p:sp>
          <p:nvSpPr>
            <p:cNvPr id="203" name="Google Shape;212;p3">
              <a:extLst>
                <a:ext uri="{FF2B5EF4-FFF2-40B4-BE49-F238E27FC236}">
                  <a16:creationId xmlns:a16="http://schemas.microsoft.com/office/drawing/2014/main" id="{22119F67-39FE-47B8-97DB-A9DDAFCE3F72}"/>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04" name="Google Shape;213;p3">
              <a:extLst>
                <a:ext uri="{FF2B5EF4-FFF2-40B4-BE49-F238E27FC236}">
                  <a16:creationId xmlns:a16="http://schemas.microsoft.com/office/drawing/2014/main" id="{95B9D80B-1308-40DE-B7AB-F51F061B728F}"/>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5" name="Google Shape;214;p3">
            <a:extLst>
              <a:ext uri="{FF2B5EF4-FFF2-40B4-BE49-F238E27FC236}">
                <a16:creationId xmlns:a16="http://schemas.microsoft.com/office/drawing/2014/main" id="{FF773F4A-00DE-480A-A1E4-267BF6A95F53}"/>
              </a:ext>
            </a:extLst>
          </p:cNvPr>
          <p:cNvGrpSpPr/>
          <p:nvPr userDrawn="1"/>
        </p:nvGrpSpPr>
        <p:grpSpPr>
          <a:xfrm>
            <a:off x="10561111" y="5038647"/>
            <a:ext cx="291375" cy="281375"/>
            <a:chOff x="3243875" y="2372825"/>
            <a:chExt cx="291375" cy="281375"/>
          </a:xfrm>
        </p:grpSpPr>
        <p:sp>
          <p:nvSpPr>
            <p:cNvPr id="206" name="Google Shape;215;p3">
              <a:extLst>
                <a:ext uri="{FF2B5EF4-FFF2-40B4-BE49-F238E27FC236}">
                  <a16:creationId xmlns:a16="http://schemas.microsoft.com/office/drawing/2014/main" id="{B061D21D-9962-482E-8B77-708CF59A3EB6}"/>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216;p3">
              <a:extLst>
                <a:ext uri="{FF2B5EF4-FFF2-40B4-BE49-F238E27FC236}">
                  <a16:creationId xmlns:a16="http://schemas.microsoft.com/office/drawing/2014/main" id="{204A213E-8F6F-4FC4-AB3D-8806D287E243}"/>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217;p3">
              <a:extLst>
                <a:ext uri="{FF2B5EF4-FFF2-40B4-BE49-F238E27FC236}">
                  <a16:creationId xmlns:a16="http://schemas.microsoft.com/office/drawing/2014/main" id="{75F3FCD1-BCD2-41A7-AF94-8CEC0F2FFE09}"/>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218;p3">
              <a:extLst>
                <a:ext uri="{FF2B5EF4-FFF2-40B4-BE49-F238E27FC236}">
                  <a16:creationId xmlns:a16="http://schemas.microsoft.com/office/drawing/2014/main" id="{EB1D663F-9A65-4AE5-82B7-355924900575}"/>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219;p3">
              <a:extLst>
                <a:ext uri="{FF2B5EF4-FFF2-40B4-BE49-F238E27FC236}">
                  <a16:creationId xmlns:a16="http://schemas.microsoft.com/office/drawing/2014/main" id="{A3231104-E2F1-474D-A57B-1B68E9AE6F33}"/>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220;p3">
              <a:extLst>
                <a:ext uri="{FF2B5EF4-FFF2-40B4-BE49-F238E27FC236}">
                  <a16:creationId xmlns:a16="http://schemas.microsoft.com/office/drawing/2014/main" id="{F5ADB79B-53AA-46AB-84C9-DB8354756BC7}"/>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221;p3">
              <a:extLst>
                <a:ext uri="{FF2B5EF4-FFF2-40B4-BE49-F238E27FC236}">
                  <a16:creationId xmlns:a16="http://schemas.microsoft.com/office/drawing/2014/main" id="{0EA0A449-FE2B-4948-8A13-06CFC25A3A68}"/>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13" name="Google Shape;222;p3">
              <a:extLst>
                <a:ext uri="{FF2B5EF4-FFF2-40B4-BE49-F238E27FC236}">
                  <a16:creationId xmlns:a16="http://schemas.microsoft.com/office/drawing/2014/main" id="{FDF13A9C-A97B-44BE-9F23-62A6C5EDEC4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223;p3">
              <a:extLst>
                <a:ext uri="{FF2B5EF4-FFF2-40B4-BE49-F238E27FC236}">
                  <a16:creationId xmlns:a16="http://schemas.microsoft.com/office/drawing/2014/main" id="{ADA04C5F-ECF7-42DD-B1EB-83FC80EB7BDD}"/>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224;p3">
              <a:extLst>
                <a:ext uri="{FF2B5EF4-FFF2-40B4-BE49-F238E27FC236}">
                  <a16:creationId xmlns:a16="http://schemas.microsoft.com/office/drawing/2014/main" id="{EC7C5AD5-90D8-4F7D-9C2C-CFD820FC374A}"/>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16" name="Google Shape;225;p3">
            <a:extLst>
              <a:ext uri="{FF2B5EF4-FFF2-40B4-BE49-F238E27FC236}">
                <a16:creationId xmlns:a16="http://schemas.microsoft.com/office/drawing/2014/main" id="{06FC704C-BA05-45EE-B62B-22DABC82E899}"/>
              </a:ext>
            </a:extLst>
          </p:cNvPr>
          <p:cNvGrpSpPr/>
          <p:nvPr userDrawn="1"/>
        </p:nvGrpSpPr>
        <p:grpSpPr>
          <a:xfrm>
            <a:off x="10778557" y="714866"/>
            <a:ext cx="166675" cy="168575"/>
            <a:chOff x="4954425" y="2036375"/>
            <a:chExt cx="166675" cy="168575"/>
          </a:xfrm>
        </p:grpSpPr>
        <p:sp>
          <p:nvSpPr>
            <p:cNvPr id="217" name="Google Shape;226;p3">
              <a:extLst>
                <a:ext uri="{FF2B5EF4-FFF2-40B4-BE49-F238E27FC236}">
                  <a16:creationId xmlns:a16="http://schemas.microsoft.com/office/drawing/2014/main" id="{EE9E41F6-3648-44F1-A46C-BDD91F82AF1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227;p3">
              <a:extLst>
                <a:ext uri="{FF2B5EF4-FFF2-40B4-BE49-F238E27FC236}">
                  <a16:creationId xmlns:a16="http://schemas.microsoft.com/office/drawing/2014/main" id="{A7D8C30C-9D8A-4F45-A5DD-F918DD863CF3}"/>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19" name="Google Shape;228;p3">
            <a:extLst>
              <a:ext uri="{FF2B5EF4-FFF2-40B4-BE49-F238E27FC236}">
                <a16:creationId xmlns:a16="http://schemas.microsoft.com/office/drawing/2014/main" id="{EBE612EC-FC5F-4192-9E24-C046316489E0}"/>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229;p3">
            <a:extLst>
              <a:ext uri="{FF2B5EF4-FFF2-40B4-BE49-F238E27FC236}">
                <a16:creationId xmlns:a16="http://schemas.microsoft.com/office/drawing/2014/main" id="{31BD3FA8-6E2A-4C65-9E9F-29FBB5C804BE}"/>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21" name="Google Shape;230;p3">
            <a:extLst>
              <a:ext uri="{FF2B5EF4-FFF2-40B4-BE49-F238E27FC236}">
                <a16:creationId xmlns:a16="http://schemas.microsoft.com/office/drawing/2014/main" id="{69E37D2F-6DF5-4A21-A568-0E80AD7AD85B}"/>
              </a:ext>
            </a:extLst>
          </p:cNvPr>
          <p:cNvGrpSpPr/>
          <p:nvPr userDrawn="1"/>
        </p:nvGrpSpPr>
        <p:grpSpPr>
          <a:xfrm>
            <a:off x="1274797" y="5541501"/>
            <a:ext cx="166675" cy="168575"/>
            <a:chOff x="4954425" y="2036375"/>
            <a:chExt cx="166675" cy="168575"/>
          </a:xfrm>
        </p:grpSpPr>
        <p:sp>
          <p:nvSpPr>
            <p:cNvPr id="222" name="Google Shape;231;p3">
              <a:extLst>
                <a:ext uri="{FF2B5EF4-FFF2-40B4-BE49-F238E27FC236}">
                  <a16:creationId xmlns:a16="http://schemas.microsoft.com/office/drawing/2014/main" id="{68E4F49D-2FDF-45EC-A2F0-64258873AC9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232;p3">
              <a:extLst>
                <a:ext uri="{FF2B5EF4-FFF2-40B4-BE49-F238E27FC236}">
                  <a16:creationId xmlns:a16="http://schemas.microsoft.com/office/drawing/2014/main" id="{424729EF-CCC4-4D87-A50A-4CA7DB6D3AA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24" name="TextBox 223">
            <a:extLst>
              <a:ext uri="{FF2B5EF4-FFF2-40B4-BE49-F238E27FC236}">
                <a16:creationId xmlns:a16="http://schemas.microsoft.com/office/drawing/2014/main" id="{93F46B3B-D663-4FBA-8528-CFD2F9C1E141}"/>
              </a:ext>
            </a:extLst>
          </p:cNvPr>
          <p:cNvSpPr txBox="1"/>
          <p:nvPr userDrawn="1"/>
        </p:nvSpPr>
        <p:spPr>
          <a:xfrm>
            <a:off x="3705565" y="1647229"/>
            <a:ext cx="4484883" cy="36317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a:ln>
                  <a:noFill/>
                </a:ln>
                <a:solidFill>
                  <a:srgbClr val="002060"/>
                </a:solidFill>
                <a:effectLst/>
                <a:uLnTx/>
                <a:uFillTx/>
                <a:latin typeface="+mj-lt"/>
                <a:ea typeface="+mn-ea"/>
                <a:cs typeface="+mn-cs"/>
              </a:rPr>
              <a:t>LUYỆN TẬP</a:t>
            </a:r>
            <a:endParaRPr kumimoji="0" lang="vi-VN" sz="11500" b="0" i="0" u="none" strike="noStrike" kern="1200" cap="none" spc="0" normalizeH="0" baseline="0" noProof="0" dirty="0">
              <a:ln>
                <a:noFill/>
              </a:ln>
              <a:solidFill>
                <a:srgbClr val="002060"/>
              </a:solidFill>
              <a:effectLst/>
              <a:uLnTx/>
              <a:uFillTx/>
              <a:latin typeface="+mj-lt"/>
              <a:ea typeface="+mn-ea"/>
              <a:cs typeface="+mn-cs"/>
            </a:endParaRPr>
          </a:p>
        </p:txBody>
      </p:sp>
    </p:spTree>
    <p:extLst>
      <p:ext uri="{BB962C8B-B14F-4D97-AF65-F5344CB8AC3E}">
        <p14:creationId xmlns:p14="http://schemas.microsoft.com/office/powerpoint/2010/main" val="8057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02"/>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19"/>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21"/>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16"/>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20"/>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05"/>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138"/>
                                        </p:tgtEl>
                                        <p:attrNameLst>
                                          <p:attrName>style.visibility</p:attrName>
                                        </p:attrNameLst>
                                      </p:cBhvr>
                                      <p:to>
                                        <p:strVal val="visible"/>
                                      </p:to>
                                    </p:set>
                                    <p:anim calcmode="lin" valueType="num">
                                      <p:cBhvr>
                                        <p:cTn id="30" dur="1000" fill="hold"/>
                                        <p:tgtEl>
                                          <p:spTgt spid="138"/>
                                        </p:tgtEl>
                                        <p:attrNameLst>
                                          <p:attrName>ppt_w</p:attrName>
                                        </p:attrNameLst>
                                      </p:cBhvr>
                                      <p:tavLst>
                                        <p:tav tm="0">
                                          <p:val>
                                            <p:fltVal val="0"/>
                                          </p:val>
                                        </p:tav>
                                        <p:tav tm="100000">
                                          <p:val>
                                            <p:strVal val="#ppt_w"/>
                                          </p:val>
                                        </p:tav>
                                      </p:tavLst>
                                    </p:anim>
                                    <p:anim calcmode="lin" valueType="num">
                                      <p:cBhvr>
                                        <p:cTn id="31" dur="1000" fill="hold"/>
                                        <p:tgtEl>
                                          <p:spTgt spid="138"/>
                                        </p:tgtEl>
                                        <p:attrNameLst>
                                          <p:attrName>ppt_h</p:attrName>
                                        </p:attrNameLst>
                                      </p:cBhvr>
                                      <p:tavLst>
                                        <p:tav tm="0">
                                          <p:val>
                                            <p:fltVal val="0"/>
                                          </p:val>
                                        </p:tav>
                                        <p:tav tm="100000">
                                          <p:val>
                                            <p:strVal val="#ppt_h"/>
                                          </p:val>
                                        </p:tav>
                                      </p:tavLst>
                                    </p:anim>
                                    <p:anim calcmode="lin" valueType="num">
                                      <p:cBhvr>
                                        <p:cTn id="32" dur="1000" fill="hold"/>
                                        <p:tgtEl>
                                          <p:spTgt spid="138"/>
                                        </p:tgtEl>
                                        <p:attrNameLst>
                                          <p:attrName>style.rotation</p:attrName>
                                        </p:attrNameLst>
                                      </p:cBhvr>
                                      <p:tavLst>
                                        <p:tav tm="0">
                                          <p:val>
                                            <p:fltVal val="90"/>
                                          </p:val>
                                        </p:tav>
                                        <p:tav tm="100000">
                                          <p:val>
                                            <p:fltVal val="0"/>
                                          </p:val>
                                        </p:tav>
                                      </p:tavLst>
                                    </p:anim>
                                    <p:animEffect transition="in" filter="fade">
                                      <p:cBhvr>
                                        <p:cTn id="33" dur="1000"/>
                                        <p:tgtEl>
                                          <p:spTgt spid="138"/>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24"/>
                                        </p:tgtEl>
                                        <p:attrNameLst>
                                          <p:attrName>style.visibility</p:attrName>
                                        </p:attrNameLst>
                                      </p:cBhvr>
                                      <p:to>
                                        <p:strVal val="visible"/>
                                      </p:to>
                                    </p:set>
                                    <p:animEffect transition="in" filter="randombar(horizontal)">
                                      <p:cBhvr>
                                        <p:cTn id="37" dur="5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19" grpId="0" animBg="1"/>
      <p:bldP spid="220" grpId="0" animBg="1"/>
      <p:bldP spid="224" grpId="0"/>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5_Title and Content">
    <p:bg>
      <p:bgPr>
        <a:solidFill>
          <a:srgbClr val="7030A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C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921610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itle Slide">
    <p:bg>
      <p:bgPr>
        <a:solidFill>
          <a:srgbClr val="C0000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912FF248-73E2-4B5D-9669-D05536B13110}"/>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6F2E4380-9AAF-4929-8F62-F490FD06BB80}"/>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05263AFC-D1B4-4D83-808E-9B96447708D3}"/>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E97D35D9-4A80-4E5E-AE99-A42260106314}"/>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F1D5A806-A58C-4FB9-9CB8-29884CE2006D}"/>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ED4A141D-52F2-416A-BB8C-6ABF536EB5BD}"/>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233E8FF6-A58B-4C0A-8E03-7EBCEC1A722A}"/>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1B628C4E-2CC0-49FD-AE56-2DA39F0AEDC3}"/>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B7905D3C-D345-41E1-9F8F-3DE9CB825DDB}"/>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381F408-D6BF-4983-8522-FE74B038BAD1}"/>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313829AE-A03B-42DF-8C85-190282C1CC18}"/>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92BB61BC-FAB6-4715-A9E7-CC0E8CEE0D5C}"/>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D079DC36-A197-4791-8A06-31AB6A7A8165}"/>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BFAD29E2-C19B-47AB-B438-BA439212A9D2}"/>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DA309345-B33A-4CD0-9D4E-F69123E7E182}"/>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590C6090-7470-4DB3-8246-659CCC0F2A1A}"/>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611C93AB-AF4D-48EC-B180-BF93AED33FA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FC04491F-28E4-471E-8BA3-24A18340297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D54D7793-AF6A-4956-9B72-E4F3A35C4520}"/>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47A74F27-516B-4842-B2FD-3E800B67929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81691461-33B0-489D-A18A-AD91D59A1D2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0EEF144F-B527-4080-AAEA-10B3E48E39A2}"/>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40F35D0D-CACF-4AB5-BE8A-E9FB73511388}"/>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30" name="Google Shape;1016;p14">
            <a:extLst>
              <a:ext uri="{FF2B5EF4-FFF2-40B4-BE49-F238E27FC236}">
                <a16:creationId xmlns:a16="http://schemas.microsoft.com/office/drawing/2014/main" id="{327BF5F6-D034-4620-B2B7-7F2179C531EB}"/>
              </a:ext>
            </a:extLst>
          </p:cNvPr>
          <p:cNvGrpSpPr/>
          <p:nvPr userDrawn="1"/>
        </p:nvGrpSpPr>
        <p:grpSpPr>
          <a:xfrm>
            <a:off x="989192" y="5645930"/>
            <a:ext cx="615189" cy="535538"/>
            <a:chOff x="2495125" y="2142250"/>
            <a:chExt cx="444275" cy="398525"/>
          </a:xfrm>
        </p:grpSpPr>
        <p:sp>
          <p:nvSpPr>
            <p:cNvPr id="31" name="Google Shape;1017;p14">
              <a:extLst>
                <a:ext uri="{FF2B5EF4-FFF2-40B4-BE49-F238E27FC236}">
                  <a16:creationId xmlns:a16="http://schemas.microsoft.com/office/drawing/2014/main" id="{F2F00FDD-D7D5-4809-82CF-73AA35BD05FE}"/>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2" name="Google Shape;1018;p14">
              <a:extLst>
                <a:ext uri="{FF2B5EF4-FFF2-40B4-BE49-F238E27FC236}">
                  <a16:creationId xmlns:a16="http://schemas.microsoft.com/office/drawing/2014/main" id="{5395EB15-BC66-42AE-A1EE-3E2823F5486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33" name="Google Shape;1019;p14">
            <a:extLst>
              <a:ext uri="{FF2B5EF4-FFF2-40B4-BE49-F238E27FC236}">
                <a16:creationId xmlns:a16="http://schemas.microsoft.com/office/drawing/2014/main" id="{D53CFA2D-5D0C-4A67-9094-88F183BFE612}"/>
              </a:ext>
            </a:extLst>
          </p:cNvPr>
          <p:cNvGrpSpPr/>
          <p:nvPr userDrawn="1"/>
        </p:nvGrpSpPr>
        <p:grpSpPr>
          <a:xfrm>
            <a:off x="10177823" y="427685"/>
            <a:ext cx="403468" cy="378112"/>
            <a:chOff x="3243875" y="2372825"/>
            <a:chExt cx="291375" cy="281375"/>
          </a:xfrm>
        </p:grpSpPr>
        <p:sp>
          <p:nvSpPr>
            <p:cNvPr id="34" name="Google Shape;1020;p14">
              <a:extLst>
                <a:ext uri="{FF2B5EF4-FFF2-40B4-BE49-F238E27FC236}">
                  <a16:creationId xmlns:a16="http://schemas.microsoft.com/office/drawing/2014/main" id="{30675EEE-C22B-4D00-94DF-E49C0A367512}"/>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5" name="Google Shape;1021;p14">
              <a:extLst>
                <a:ext uri="{FF2B5EF4-FFF2-40B4-BE49-F238E27FC236}">
                  <a16:creationId xmlns:a16="http://schemas.microsoft.com/office/drawing/2014/main" id="{E3DBEB34-9A0C-4ECA-A1F1-6D8B1FF8997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6" name="Google Shape;1022;p14">
              <a:extLst>
                <a:ext uri="{FF2B5EF4-FFF2-40B4-BE49-F238E27FC236}">
                  <a16:creationId xmlns:a16="http://schemas.microsoft.com/office/drawing/2014/main" id="{07CFEFDF-2E28-4483-834B-DA095CF3CE4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7" name="Google Shape;1023;p14">
              <a:extLst>
                <a:ext uri="{FF2B5EF4-FFF2-40B4-BE49-F238E27FC236}">
                  <a16:creationId xmlns:a16="http://schemas.microsoft.com/office/drawing/2014/main" id="{14506E96-EBA9-4C68-AF1F-8C4403B117FE}"/>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8" name="Google Shape;1024;p14">
              <a:extLst>
                <a:ext uri="{FF2B5EF4-FFF2-40B4-BE49-F238E27FC236}">
                  <a16:creationId xmlns:a16="http://schemas.microsoft.com/office/drawing/2014/main" id="{B2F2C8B1-350B-49EE-9CA4-D84F2E04689C}"/>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9" name="Google Shape;1025;p14">
              <a:extLst>
                <a:ext uri="{FF2B5EF4-FFF2-40B4-BE49-F238E27FC236}">
                  <a16:creationId xmlns:a16="http://schemas.microsoft.com/office/drawing/2014/main" id="{524642B7-86EC-4E65-B0EB-6949F77DB65F}"/>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0" name="Google Shape;1026;p14">
              <a:extLst>
                <a:ext uri="{FF2B5EF4-FFF2-40B4-BE49-F238E27FC236}">
                  <a16:creationId xmlns:a16="http://schemas.microsoft.com/office/drawing/2014/main" id="{DA2CC125-6131-46A3-AC36-26C92E5CD21A}"/>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1" name="Google Shape;1027;p14">
              <a:extLst>
                <a:ext uri="{FF2B5EF4-FFF2-40B4-BE49-F238E27FC236}">
                  <a16:creationId xmlns:a16="http://schemas.microsoft.com/office/drawing/2014/main" id="{5A24D573-ECDB-4ACD-87B3-20030C31E8D4}"/>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2" name="Google Shape;1028;p14">
              <a:extLst>
                <a:ext uri="{FF2B5EF4-FFF2-40B4-BE49-F238E27FC236}">
                  <a16:creationId xmlns:a16="http://schemas.microsoft.com/office/drawing/2014/main" id="{7E867DAA-A57F-489C-A045-9A1C1429277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3" name="Google Shape;1029;p14">
              <a:extLst>
                <a:ext uri="{FF2B5EF4-FFF2-40B4-BE49-F238E27FC236}">
                  <a16:creationId xmlns:a16="http://schemas.microsoft.com/office/drawing/2014/main" id="{1DF03B23-6B1D-4056-9368-8D8F2372120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44" name="Google Shape;1030;p14">
            <a:extLst>
              <a:ext uri="{FF2B5EF4-FFF2-40B4-BE49-F238E27FC236}">
                <a16:creationId xmlns:a16="http://schemas.microsoft.com/office/drawing/2014/main" id="{AC4C02C6-8357-4A9D-9FE8-73BED3D677DA}"/>
              </a:ext>
            </a:extLst>
          </p:cNvPr>
          <p:cNvGrpSpPr/>
          <p:nvPr userDrawn="1"/>
        </p:nvGrpSpPr>
        <p:grpSpPr>
          <a:xfrm>
            <a:off x="11004071" y="1043379"/>
            <a:ext cx="230796" cy="226531"/>
            <a:chOff x="4954425" y="2036375"/>
            <a:chExt cx="166675" cy="168575"/>
          </a:xfrm>
        </p:grpSpPr>
        <p:sp>
          <p:nvSpPr>
            <p:cNvPr id="45" name="Google Shape;1031;p14">
              <a:extLst>
                <a:ext uri="{FF2B5EF4-FFF2-40B4-BE49-F238E27FC236}">
                  <a16:creationId xmlns:a16="http://schemas.microsoft.com/office/drawing/2014/main" id="{7490645F-164B-43DC-B0C4-4E49ABCDCE6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6" name="Google Shape;1032;p14">
              <a:extLst>
                <a:ext uri="{FF2B5EF4-FFF2-40B4-BE49-F238E27FC236}">
                  <a16:creationId xmlns:a16="http://schemas.microsoft.com/office/drawing/2014/main" id="{F62C8C47-6F19-44BD-9FED-30D56890DF52}"/>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47" name="Google Shape;1033;p14">
            <a:extLst>
              <a:ext uri="{FF2B5EF4-FFF2-40B4-BE49-F238E27FC236}">
                <a16:creationId xmlns:a16="http://schemas.microsoft.com/office/drawing/2014/main" id="{9C058F19-0AE8-4DE1-A824-EE065CCDBD8D}"/>
              </a:ext>
            </a:extLst>
          </p:cNvPr>
          <p:cNvSpPr/>
          <p:nvPr userDrawn="1"/>
        </p:nvSpPr>
        <p:spPr>
          <a:xfrm>
            <a:off x="2054616" y="6264689"/>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8" name="Google Shape;1034;p14">
            <a:extLst>
              <a:ext uri="{FF2B5EF4-FFF2-40B4-BE49-F238E27FC236}">
                <a16:creationId xmlns:a16="http://schemas.microsoft.com/office/drawing/2014/main" id="{F39F1339-6652-4316-AEAE-58755DC68066}"/>
              </a:ext>
            </a:extLst>
          </p:cNvPr>
          <p:cNvSpPr/>
          <p:nvPr userDrawn="1"/>
        </p:nvSpPr>
        <p:spPr>
          <a:xfrm>
            <a:off x="10995524" y="6181474"/>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49" name="Google Shape;1035;p14">
            <a:extLst>
              <a:ext uri="{FF2B5EF4-FFF2-40B4-BE49-F238E27FC236}">
                <a16:creationId xmlns:a16="http://schemas.microsoft.com/office/drawing/2014/main" id="{B0CF15ED-922C-4751-B1DA-9089B1988ECC}"/>
              </a:ext>
            </a:extLst>
          </p:cNvPr>
          <p:cNvGrpSpPr/>
          <p:nvPr userDrawn="1"/>
        </p:nvGrpSpPr>
        <p:grpSpPr>
          <a:xfrm>
            <a:off x="817359" y="5192337"/>
            <a:ext cx="230796" cy="226531"/>
            <a:chOff x="4954425" y="2036375"/>
            <a:chExt cx="166675" cy="168575"/>
          </a:xfrm>
        </p:grpSpPr>
        <p:sp>
          <p:nvSpPr>
            <p:cNvPr id="50" name="Google Shape;1036;p14">
              <a:extLst>
                <a:ext uri="{FF2B5EF4-FFF2-40B4-BE49-F238E27FC236}">
                  <a16:creationId xmlns:a16="http://schemas.microsoft.com/office/drawing/2014/main" id="{7EA6F03C-5B07-4131-89F4-3BAFB23D4AF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1" name="Google Shape;1037;p14">
              <a:extLst>
                <a:ext uri="{FF2B5EF4-FFF2-40B4-BE49-F238E27FC236}">
                  <a16:creationId xmlns:a16="http://schemas.microsoft.com/office/drawing/2014/main" id="{C7913F77-486F-46A9-8AEC-4B7565FB4E4C}"/>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96" name="Google Shape;1082;p14">
            <a:extLst>
              <a:ext uri="{FF2B5EF4-FFF2-40B4-BE49-F238E27FC236}">
                <a16:creationId xmlns:a16="http://schemas.microsoft.com/office/drawing/2014/main" id="{95018CA8-A1C2-47FD-890D-549D7B4AC236}"/>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083;p14">
            <a:extLst>
              <a:ext uri="{FF2B5EF4-FFF2-40B4-BE49-F238E27FC236}">
                <a16:creationId xmlns:a16="http://schemas.microsoft.com/office/drawing/2014/main" id="{B936ECCA-F1FD-46EC-B26D-DE3BF7D0C273}"/>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8" name="Google Shape;1084;p14">
            <a:extLst>
              <a:ext uri="{FF2B5EF4-FFF2-40B4-BE49-F238E27FC236}">
                <a16:creationId xmlns:a16="http://schemas.microsoft.com/office/drawing/2014/main" id="{03D9643B-BC02-476E-ABF0-0F13D9275EA3}"/>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085;p14">
            <a:extLst>
              <a:ext uri="{FF2B5EF4-FFF2-40B4-BE49-F238E27FC236}">
                <a16:creationId xmlns:a16="http://schemas.microsoft.com/office/drawing/2014/main" id="{E4F6C8FF-3CF3-45F6-8706-79866A8801F6}"/>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0" name="Google Shape;1086;p14">
            <a:extLst>
              <a:ext uri="{FF2B5EF4-FFF2-40B4-BE49-F238E27FC236}">
                <a16:creationId xmlns:a16="http://schemas.microsoft.com/office/drawing/2014/main" id="{1BF2058A-58A5-400D-B987-EA9281BD464C}"/>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2" name="Google Shape;1082;p14">
            <a:extLst>
              <a:ext uri="{FF2B5EF4-FFF2-40B4-BE49-F238E27FC236}">
                <a16:creationId xmlns:a16="http://schemas.microsoft.com/office/drawing/2014/main" id="{3B878202-51EA-4466-A893-7046CA4B0564}"/>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3" name="Google Shape;1083;p14">
            <a:extLst>
              <a:ext uri="{FF2B5EF4-FFF2-40B4-BE49-F238E27FC236}">
                <a16:creationId xmlns:a16="http://schemas.microsoft.com/office/drawing/2014/main" id="{8AE3EC7F-38CF-4238-A1D3-36A00E1CDB4B}"/>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4" name="Google Shape;1084;p14">
            <a:extLst>
              <a:ext uri="{FF2B5EF4-FFF2-40B4-BE49-F238E27FC236}">
                <a16:creationId xmlns:a16="http://schemas.microsoft.com/office/drawing/2014/main" id="{A109E879-FF69-420F-8594-E4E350138FE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1085;p14">
            <a:extLst>
              <a:ext uri="{FF2B5EF4-FFF2-40B4-BE49-F238E27FC236}">
                <a16:creationId xmlns:a16="http://schemas.microsoft.com/office/drawing/2014/main" id="{D728BFA8-D828-48D9-B813-EB0070A3F849}"/>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1086;p14">
            <a:extLst>
              <a:ext uri="{FF2B5EF4-FFF2-40B4-BE49-F238E27FC236}">
                <a16:creationId xmlns:a16="http://schemas.microsoft.com/office/drawing/2014/main" id="{AAD00854-B92E-4943-95A5-C96E52F3DC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1082;p14">
            <a:extLst>
              <a:ext uri="{FF2B5EF4-FFF2-40B4-BE49-F238E27FC236}">
                <a16:creationId xmlns:a16="http://schemas.microsoft.com/office/drawing/2014/main" id="{A9BB0978-9312-4447-80AB-41294A409ED1}"/>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1083;p14">
            <a:extLst>
              <a:ext uri="{FF2B5EF4-FFF2-40B4-BE49-F238E27FC236}">
                <a16:creationId xmlns:a16="http://schemas.microsoft.com/office/drawing/2014/main" id="{61FF21EF-8FF4-4964-B264-5FF3E4B83CCE}"/>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1084;p14">
            <a:extLst>
              <a:ext uri="{FF2B5EF4-FFF2-40B4-BE49-F238E27FC236}">
                <a16:creationId xmlns:a16="http://schemas.microsoft.com/office/drawing/2014/main" id="{2A3A52D1-7028-4394-92D4-70E60315E66B}"/>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1085;p14">
            <a:extLst>
              <a:ext uri="{FF2B5EF4-FFF2-40B4-BE49-F238E27FC236}">
                <a16:creationId xmlns:a16="http://schemas.microsoft.com/office/drawing/2014/main" id="{2B402ED8-8890-4BBD-BD4A-317F62877C5F}"/>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1" name="Google Shape;1086;p14">
            <a:extLst>
              <a:ext uri="{FF2B5EF4-FFF2-40B4-BE49-F238E27FC236}">
                <a16:creationId xmlns:a16="http://schemas.microsoft.com/office/drawing/2014/main" id="{4FDB29D0-7164-4DBA-A2E6-84221CCDCFD4}"/>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1082;p14">
            <a:extLst>
              <a:ext uri="{FF2B5EF4-FFF2-40B4-BE49-F238E27FC236}">
                <a16:creationId xmlns:a16="http://schemas.microsoft.com/office/drawing/2014/main" id="{76F446C8-2BE2-457E-A059-3FBDE50A2DAB}"/>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1083;p14">
            <a:extLst>
              <a:ext uri="{FF2B5EF4-FFF2-40B4-BE49-F238E27FC236}">
                <a16:creationId xmlns:a16="http://schemas.microsoft.com/office/drawing/2014/main" id="{543F1EC7-1C51-46E0-ACF5-20C5F0905E39}"/>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4" name="Google Shape;1084;p14">
            <a:extLst>
              <a:ext uri="{FF2B5EF4-FFF2-40B4-BE49-F238E27FC236}">
                <a16:creationId xmlns:a16="http://schemas.microsoft.com/office/drawing/2014/main" id="{4E6B9D33-57F3-4A75-9293-3C04278D772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5" name="Google Shape;1085;p14">
            <a:extLst>
              <a:ext uri="{FF2B5EF4-FFF2-40B4-BE49-F238E27FC236}">
                <a16:creationId xmlns:a16="http://schemas.microsoft.com/office/drawing/2014/main" id="{46B5E075-E226-4895-9493-A4CA9A703FD3}"/>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1086;p14">
            <a:extLst>
              <a:ext uri="{FF2B5EF4-FFF2-40B4-BE49-F238E27FC236}">
                <a16:creationId xmlns:a16="http://schemas.microsoft.com/office/drawing/2014/main" id="{56534FCD-AD06-4E33-8FD5-4A0CA24C6414}"/>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7" name="Google Shape;1082;p14">
            <a:extLst>
              <a:ext uri="{FF2B5EF4-FFF2-40B4-BE49-F238E27FC236}">
                <a16:creationId xmlns:a16="http://schemas.microsoft.com/office/drawing/2014/main" id="{13F8C6C7-68B9-45D6-8F01-F8260F297A7E}"/>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1083;p14">
            <a:extLst>
              <a:ext uri="{FF2B5EF4-FFF2-40B4-BE49-F238E27FC236}">
                <a16:creationId xmlns:a16="http://schemas.microsoft.com/office/drawing/2014/main" id="{3C93F6CB-9B31-4CE5-A4E7-7E978C24989B}"/>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9" name="Google Shape;1084;p14">
            <a:extLst>
              <a:ext uri="{FF2B5EF4-FFF2-40B4-BE49-F238E27FC236}">
                <a16:creationId xmlns:a16="http://schemas.microsoft.com/office/drawing/2014/main" id="{73CA4133-52E1-4CA4-9B02-C32EF64DCA79}"/>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0" name="Google Shape;1085;p14">
            <a:extLst>
              <a:ext uri="{FF2B5EF4-FFF2-40B4-BE49-F238E27FC236}">
                <a16:creationId xmlns:a16="http://schemas.microsoft.com/office/drawing/2014/main" id="{68B32AF3-395D-4C97-B3AC-6748065FE197}"/>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1086;p14">
            <a:extLst>
              <a:ext uri="{FF2B5EF4-FFF2-40B4-BE49-F238E27FC236}">
                <a16:creationId xmlns:a16="http://schemas.microsoft.com/office/drawing/2014/main" id="{F2737C08-B20B-4DD3-8C2B-6D9629DF844C}"/>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2" name="Google Shape;1082;p14">
            <a:extLst>
              <a:ext uri="{FF2B5EF4-FFF2-40B4-BE49-F238E27FC236}">
                <a16:creationId xmlns:a16="http://schemas.microsoft.com/office/drawing/2014/main" id="{C67ED233-4DA4-4D61-B819-CA361C34FFD3}"/>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3" name="Google Shape;1083;p14">
            <a:extLst>
              <a:ext uri="{FF2B5EF4-FFF2-40B4-BE49-F238E27FC236}">
                <a16:creationId xmlns:a16="http://schemas.microsoft.com/office/drawing/2014/main" id="{DB6F480F-12E0-4FF2-94FC-7455618F43E4}"/>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4" name="Google Shape;1084;p14">
            <a:extLst>
              <a:ext uri="{FF2B5EF4-FFF2-40B4-BE49-F238E27FC236}">
                <a16:creationId xmlns:a16="http://schemas.microsoft.com/office/drawing/2014/main" id="{FB8875DE-94FC-4821-827E-F05F343D19DD}"/>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5" name="Google Shape;1085;p14">
            <a:extLst>
              <a:ext uri="{FF2B5EF4-FFF2-40B4-BE49-F238E27FC236}">
                <a16:creationId xmlns:a16="http://schemas.microsoft.com/office/drawing/2014/main" id="{E65EE193-261C-47D2-90E2-CA9711A2BA94}"/>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1086;p14">
            <a:extLst>
              <a:ext uri="{FF2B5EF4-FFF2-40B4-BE49-F238E27FC236}">
                <a16:creationId xmlns:a16="http://schemas.microsoft.com/office/drawing/2014/main" id="{750B5385-9383-49D9-B37E-8AFC31139A9F}"/>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1082;p14">
            <a:extLst>
              <a:ext uri="{FF2B5EF4-FFF2-40B4-BE49-F238E27FC236}">
                <a16:creationId xmlns:a16="http://schemas.microsoft.com/office/drawing/2014/main" id="{F3257D7D-B01D-4B31-A19B-AE3EC8A76CBF}"/>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1083;p14">
            <a:extLst>
              <a:ext uri="{FF2B5EF4-FFF2-40B4-BE49-F238E27FC236}">
                <a16:creationId xmlns:a16="http://schemas.microsoft.com/office/drawing/2014/main" id="{8E8AEB58-46B0-42AC-876C-D39BC069B58E}"/>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1084;p14">
            <a:extLst>
              <a:ext uri="{FF2B5EF4-FFF2-40B4-BE49-F238E27FC236}">
                <a16:creationId xmlns:a16="http://schemas.microsoft.com/office/drawing/2014/main" id="{98A058F8-5048-4E43-81F6-E2A9D68F5787}"/>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1085;p14">
            <a:extLst>
              <a:ext uri="{FF2B5EF4-FFF2-40B4-BE49-F238E27FC236}">
                <a16:creationId xmlns:a16="http://schemas.microsoft.com/office/drawing/2014/main" id="{163FF619-D1D7-43D9-961D-4D8377AFE91D}"/>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1086;p14">
            <a:extLst>
              <a:ext uri="{FF2B5EF4-FFF2-40B4-BE49-F238E27FC236}">
                <a16:creationId xmlns:a16="http://schemas.microsoft.com/office/drawing/2014/main" id="{B5048DB8-1C0A-4C5F-97C4-0B01226065BF}"/>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1082;p14">
            <a:extLst>
              <a:ext uri="{FF2B5EF4-FFF2-40B4-BE49-F238E27FC236}">
                <a16:creationId xmlns:a16="http://schemas.microsoft.com/office/drawing/2014/main" id="{09146345-B88A-4221-8479-754909293DEC}"/>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1083;p14">
            <a:extLst>
              <a:ext uri="{FF2B5EF4-FFF2-40B4-BE49-F238E27FC236}">
                <a16:creationId xmlns:a16="http://schemas.microsoft.com/office/drawing/2014/main" id="{69A8F20E-CA52-4FFA-9E27-AAA9CA116197}"/>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1084;p14">
            <a:extLst>
              <a:ext uri="{FF2B5EF4-FFF2-40B4-BE49-F238E27FC236}">
                <a16:creationId xmlns:a16="http://schemas.microsoft.com/office/drawing/2014/main" id="{EB5F0B58-A764-4EE5-8968-0C2DD1B536DE}"/>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1085;p14">
            <a:extLst>
              <a:ext uri="{FF2B5EF4-FFF2-40B4-BE49-F238E27FC236}">
                <a16:creationId xmlns:a16="http://schemas.microsoft.com/office/drawing/2014/main" id="{5366DC7B-ACAB-4BCC-97E2-465D277AFFCF}"/>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1086;p14">
            <a:extLst>
              <a:ext uri="{FF2B5EF4-FFF2-40B4-BE49-F238E27FC236}">
                <a16:creationId xmlns:a16="http://schemas.microsoft.com/office/drawing/2014/main" id="{0033D128-1983-4502-AB2A-1E6443704D03}"/>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1082;p14">
            <a:extLst>
              <a:ext uri="{FF2B5EF4-FFF2-40B4-BE49-F238E27FC236}">
                <a16:creationId xmlns:a16="http://schemas.microsoft.com/office/drawing/2014/main" id="{79616093-3DF5-4B1F-8962-5D6B7DDDE673}"/>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1083;p14">
            <a:extLst>
              <a:ext uri="{FF2B5EF4-FFF2-40B4-BE49-F238E27FC236}">
                <a16:creationId xmlns:a16="http://schemas.microsoft.com/office/drawing/2014/main" id="{2D25397A-7136-493A-B17D-5C3117972727}"/>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1084;p14">
            <a:extLst>
              <a:ext uri="{FF2B5EF4-FFF2-40B4-BE49-F238E27FC236}">
                <a16:creationId xmlns:a16="http://schemas.microsoft.com/office/drawing/2014/main" id="{E70275CF-BEEF-4134-8FC1-FA98BAD2A6F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1085;p14">
            <a:extLst>
              <a:ext uri="{FF2B5EF4-FFF2-40B4-BE49-F238E27FC236}">
                <a16:creationId xmlns:a16="http://schemas.microsoft.com/office/drawing/2014/main" id="{3E3D4E28-9C07-4484-A1DF-F77BBBFD1538}"/>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1086;p14">
            <a:extLst>
              <a:ext uri="{FF2B5EF4-FFF2-40B4-BE49-F238E27FC236}">
                <a16:creationId xmlns:a16="http://schemas.microsoft.com/office/drawing/2014/main" id="{0BF03047-9E59-4CF4-B825-EA2C74E97B63}"/>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7" name="Google Shape;2356;p30">
            <a:extLst>
              <a:ext uri="{FF2B5EF4-FFF2-40B4-BE49-F238E27FC236}">
                <a16:creationId xmlns:a16="http://schemas.microsoft.com/office/drawing/2014/main" id="{FF3093F1-70FF-4A92-A939-256BC49F43A6}"/>
              </a:ext>
            </a:extLst>
          </p:cNvPr>
          <p:cNvGrpSpPr/>
          <p:nvPr userDrawn="1"/>
        </p:nvGrpSpPr>
        <p:grpSpPr>
          <a:xfrm>
            <a:off x="745415" y="1491606"/>
            <a:ext cx="9867487" cy="4773077"/>
            <a:chOff x="623255" y="927125"/>
            <a:chExt cx="7691377" cy="3871900"/>
          </a:xfrm>
          <a:solidFill>
            <a:srgbClr val="F35757"/>
          </a:solidFill>
        </p:grpSpPr>
        <p:sp>
          <p:nvSpPr>
            <p:cNvPr id="148" name="Google Shape;2357;p30">
              <a:extLst>
                <a:ext uri="{FF2B5EF4-FFF2-40B4-BE49-F238E27FC236}">
                  <a16:creationId xmlns:a16="http://schemas.microsoft.com/office/drawing/2014/main" id="{378B6936-B094-4FA3-9256-C7AF5859717D}"/>
                </a:ext>
              </a:extLst>
            </p:cNvPr>
            <p:cNvSpPr/>
            <p:nvPr/>
          </p:nvSpPr>
          <p:spPr>
            <a:xfrm>
              <a:off x="2977025" y="927125"/>
              <a:ext cx="3134100" cy="14817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9" name="Google Shape;2358;p30">
              <a:extLst>
                <a:ext uri="{FF2B5EF4-FFF2-40B4-BE49-F238E27FC236}">
                  <a16:creationId xmlns:a16="http://schemas.microsoft.com/office/drawing/2014/main" id="{FAD56BA3-21A7-4CCC-B7DB-AC61435A3A7D}"/>
                </a:ext>
              </a:extLst>
            </p:cNvPr>
            <p:cNvGrpSpPr/>
            <p:nvPr/>
          </p:nvGrpSpPr>
          <p:grpSpPr>
            <a:xfrm>
              <a:off x="623255" y="973375"/>
              <a:ext cx="7691377" cy="3825650"/>
              <a:chOff x="623255" y="973375"/>
              <a:chExt cx="7691377" cy="3825650"/>
            </a:xfrm>
            <a:grpFill/>
          </p:grpSpPr>
          <p:sp>
            <p:nvSpPr>
              <p:cNvPr id="150" name="Google Shape;2359;p30">
                <a:extLst>
                  <a:ext uri="{FF2B5EF4-FFF2-40B4-BE49-F238E27FC236}">
                    <a16:creationId xmlns:a16="http://schemas.microsoft.com/office/drawing/2014/main" id="{545757E5-2BB3-4409-8989-EF99146A7AC6}"/>
                  </a:ext>
                </a:extLst>
              </p:cNvPr>
              <p:cNvSpPr/>
              <p:nvPr/>
            </p:nvSpPr>
            <p:spPr>
              <a:xfrm>
                <a:off x="623255" y="973375"/>
                <a:ext cx="7691377" cy="38256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51" name="Google Shape;2360;p30">
                <a:extLst>
                  <a:ext uri="{FF2B5EF4-FFF2-40B4-BE49-F238E27FC236}">
                    <a16:creationId xmlns:a16="http://schemas.microsoft.com/office/drawing/2014/main" id="{697B9033-8630-487B-BB45-593826617AE1}"/>
                  </a:ext>
                </a:extLst>
              </p:cNvPr>
              <p:cNvSpPr/>
              <p:nvPr/>
            </p:nvSpPr>
            <p:spPr>
              <a:xfrm>
                <a:off x="1878425" y="11851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52" name="Google Shape;2361;p30">
                <a:extLst>
                  <a:ext uri="{FF2B5EF4-FFF2-40B4-BE49-F238E27FC236}">
                    <a16:creationId xmlns:a16="http://schemas.microsoft.com/office/drawing/2014/main" id="{78FFD4CA-CF6A-48EF-B32F-21BB39865BE3}"/>
                  </a:ext>
                </a:extLst>
              </p:cNvPr>
              <p:cNvSpPr/>
              <p:nvPr/>
            </p:nvSpPr>
            <p:spPr>
              <a:xfrm>
                <a:off x="5585525" y="32313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grpSp>
        <p:nvGrpSpPr>
          <p:cNvPr id="153" name="Google Shape;447;p27">
            <a:extLst>
              <a:ext uri="{FF2B5EF4-FFF2-40B4-BE49-F238E27FC236}">
                <a16:creationId xmlns:a16="http://schemas.microsoft.com/office/drawing/2014/main" id="{9368DEE6-4134-4E61-9FBC-094C8ED3D5D5}"/>
              </a:ext>
            </a:extLst>
          </p:cNvPr>
          <p:cNvGrpSpPr/>
          <p:nvPr userDrawn="1"/>
        </p:nvGrpSpPr>
        <p:grpSpPr>
          <a:xfrm>
            <a:off x="8391927" y="4047629"/>
            <a:ext cx="2301388" cy="1593766"/>
            <a:chOff x="4799733" y="3457797"/>
            <a:chExt cx="2301388" cy="1593766"/>
          </a:xfrm>
        </p:grpSpPr>
        <p:sp>
          <p:nvSpPr>
            <p:cNvPr id="154" name="Google Shape;448;p27">
              <a:extLst>
                <a:ext uri="{FF2B5EF4-FFF2-40B4-BE49-F238E27FC236}">
                  <a16:creationId xmlns:a16="http://schemas.microsoft.com/office/drawing/2014/main" id="{0301A587-8C68-4FD9-A8FC-970C849E2B95}"/>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449;p27">
              <a:extLst>
                <a:ext uri="{FF2B5EF4-FFF2-40B4-BE49-F238E27FC236}">
                  <a16:creationId xmlns:a16="http://schemas.microsoft.com/office/drawing/2014/main" id="{0A2339AA-D2C6-4088-B2D1-038FD047A8DB}"/>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450;p27">
              <a:extLst>
                <a:ext uri="{FF2B5EF4-FFF2-40B4-BE49-F238E27FC236}">
                  <a16:creationId xmlns:a16="http://schemas.microsoft.com/office/drawing/2014/main" id="{079FA416-221F-4C27-A885-A339B1E6CD0B}"/>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451;p27">
              <a:extLst>
                <a:ext uri="{FF2B5EF4-FFF2-40B4-BE49-F238E27FC236}">
                  <a16:creationId xmlns:a16="http://schemas.microsoft.com/office/drawing/2014/main" id="{B2395859-C339-422A-B184-A814A384983F}"/>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452;p27">
              <a:extLst>
                <a:ext uri="{FF2B5EF4-FFF2-40B4-BE49-F238E27FC236}">
                  <a16:creationId xmlns:a16="http://schemas.microsoft.com/office/drawing/2014/main" id="{2570E2EA-1611-45AF-B410-B8EAD8C13239}"/>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453;p27">
              <a:extLst>
                <a:ext uri="{FF2B5EF4-FFF2-40B4-BE49-F238E27FC236}">
                  <a16:creationId xmlns:a16="http://schemas.microsoft.com/office/drawing/2014/main" id="{60B9E5EF-9B22-42A6-879E-76D9CADF5E0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454;p27">
              <a:extLst>
                <a:ext uri="{FF2B5EF4-FFF2-40B4-BE49-F238E27FC236}">
                  <a16:creationId xmlns:a16="http://schemas.microsoft.com/office/drawing/2014/main" id="{E049AADD-731D-4B3A-80AB-4476C4458327}"/>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455;p27">
              <a:extLst>
                <a:ext uri="{FF2B5EF4-FFF2-40B4-BE49-F238E27FC236}">
                  <a16:creationId xmlns:a16="http://schemas.microsoft.com/office/drawing/2014/main" id="{8CA9F57F-EA74-42A6-8BCF-2F02525A1B7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456;p27">
              <a:extLst>
                <a:ext uri="{FF2B5EF4-FFF2-40B4-BE49-F238E27FC236}">
                  <a16:creationId xmlns:a16="http://schemas.microsoft.com/office/drawing/2014/main" id="{51051372-56DA-4CA0-B257-624B0BADC19D}"/>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457;p27">
              <a:extLst>
                <a:ext uri="{FF2B5EF4-FFF2-40B4-BE49-F238E27FC236}">
                  <a16:creationId xmlns:a16="http://schemas.microsoft.com/office/drawing/2014/main" id="{190DD4E9-4E3C-4DCE-A288-A18247874E73}"/>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458;p27">
              <a:extLst>
                <a:ext uri="{FF2B5EF4-FFF2-40B4-BE49-F238E27FC236}">
                  <a16:creationId xmlns:a16="http://schemas.microsoft.com/office/drawing/2014/main" id="{6977EABB-2FE1-4876-8F3A-616A486418FD}"/>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459;p27">
              <a:extLst>
                <a:ext uri="{FF2B5EF4-FFF2-40B4-BE49-F238E27FC236}">
                  <a16:creationId xmlns:a16="http://schemas.microsoft.com/office/drawing/2014/main" id="{21FD9FA5-1C4F-4A6A-A859-A2F9483412AB}"/>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460;p27">
              <a:extLst>
                <a:ext uri="{FF2B5EF4-FFF2-40B4-BE49-F238E27FC236}">
                  <a16:creationId xmlns:a16="http://schemas.microsoft.com/office/drawing/2014/main" id="{BED00730-87C7-4E7E-93A3-EF34CD2D0B53}"/>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461;p27">
              <a:extLst>
                <a:ext uri="{FF2B5EF4-FFF2-40B4-BE49-F238E27FC236}">
                  <a16:creationId xmlns:a16="http://schemas.microsoft.com/office/drawing/2014/main" id="{940E24E4-0A8A-4755-ACAF-F083F7BBEC15}"/>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462;p27">
              <a:extLst>
                <a:ext uri="{FF2B5EF4-FFF2-40B4-BE49-F238E27FC236}">
                  <a16:creationId xmlns:a16="http://schemas.microsoft.com/office/drawing/2014/main" id="{B363DCC6-B233-43FD-B3A7-D975076A91DA}"/>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463;p27">
              <a:extLst>
                <a:ext uri="{FF2B5EF4-FFF2-40B4-BE49-F238E27FC236}">
                  <a16:creationId xmlns:a16="http://schemas.microsoft.com/office/drawing/2014/main" id="{6604F3DD-8E17-45F6-BD3A-46CE1EB135DC}"/>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464;p27">
              <a:extLst>
                <a:ext uri="{FF2B5EF4-FFF2-40B4-BE49-F238E27FC236}">
                  <a16:creationId xmlns:a16="http://schemas.microsoft.com/office/drawing/2014/main" id="{A2888BAB-A80C-4A78-8E7F-92C85A5FF5EC}"/>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465;p27">
              <a:extLst>
                <a:ext uri="{FF2B5EF4-FFF2-40B4-BE49-F238E27FC236}">
                  <a16:creationId xmlns:a16="http://schemas.microsoft.com/office/drawing/2014/main" id="{A795FDD6-335A-4D40-9908-28F17CC8D6D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466;p27">
              <a:extLst>
                <a:ext uri="{FF2B5EF4-FFF2-40B4-BE49-F238E27FC236}">
                  <a16:creationId xmlns:a16="http://schemas.microsoft.com/office/drawing/2014/main" id="{40042A55-B58B-468F-8AC9-4029D6F180D8}"/>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467;p27">
              <a:extLst>
                <a:ext uri="{FF2B5EF4-FFF2-40B4-BE49-F238E27FC236}">
                  <a16:creationId xmlns:a16="http://schemas.microsoft.com/office/drawing/2014/main" id="{0A049FD1-0206-4832-8362-250EAFD47C6E}"/>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468;p27">
              <a:extLst>
                <a:ext uri="{FF2B5EF4-FFF2-40B4-BE49-F238E27FC236}">
                  <a16:creationId xmlns:a16="http://schemas.microsoft.com/office/drawing/2014/main" id="{64E39DB6-ED2F-4FE9-924D-E116ED06E4D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469;p27">
              <a:extLst>
                <a:ext uri="{FF2B5EF4-FFF2-40B4-BE49-F238E27FC236}">
                  <a16:creationId xmlns:a16="http://schemas.microsoft.com/office/drawing/2014/main" id="{3FCDEC40-E622-4892-A767-C3B6EE2CF466}"/>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470;p27">
              <a:extLst>
                <a:ext uri="{FF2B5EF4-FFF2-40B4-BE49-F238E27FC236}">
                  <a16:creationId xmlns:a16="http://schemas.microsoft.com/office/drawing/2014/main" id="{6A5181E6-12F9-4DEF-A4D3-CCF7C194B772}"/>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471;p27">
              <a:extLst>
                <a:ext uri="{FF2B5EF4-FFF2-40B4-BE49-F238E27FC236}">
                  <a16:creationId xmlns:a16="http://schemas.microsoft.com/office/drawing/2014/main" id="{68162CBB-17A0-4FCF-8537-CD49EC44B0F4}"/>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472;p27">
              <a:extLst>
                <a:ext uri="{FF2B5EF4-FFF2-40B4-BE49-F238E27FC236}">
                  <a16:creationId xmlns:a16="http://schemas.microsoft.com/office/drawing/2014/main" id="{8A4CEE83-408B-48F0-A642-5A4030608496}"/>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473;p27">
              <a:extLst>
                <a:ext uri="{FF2B5EF4-FFF2-40B4-BE49-F238E27FC236}">
                  <a16:creationId xmlns:a16="http://schemas.microsoft.com/office/drawing/2014/main" id="{5894F585-4FE0-4D35-942A-765BFA1FE85D}"/>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474;p27">
              <a:extLst>
                <a:ext uri="{FF2B5EF4-FFF2-40B4-BE49-F238E27FC236}">
                  <a16:creationId xmlns:a16="http://schemas.microsoft.com/office/drawing/2014/main" id="{9651F459-AD37-416E-83CD-7B291453457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475;p27">
              <a:extLst>
                <a:ext uri="{FF2B5EF4-FFF2-40B4-BE49-F238E27FC236}">
                  <a16:creationId xmlns:a16="http://schemas.microsoft.com/office/drawing/2014/main" id="{6F26A33A-A50F-4B34-A633-4A3211B9B12C}"/>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476;p27">
              <a:extLst>
                <a:ext uri="{FF2B5EF4-FFF2-40B4-BE49-F238E27FC236}">
                  <a16:creationId xmlns:a16="http://schemas.microsoft.com/office/drawing/2014/main" id="{9F84191F-EF9E-4832-BE9D-F531B7DAA274}"/>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477;p27">
              <a:extLst>
                <a:ext uri="{FF2B5EF4-FFF2-40B4-BE49-F238E27FC236}">
                  <a16:creationId xmlns:a16="http://schemas.microsoft.com/office/drawing/2014/main" id="{8BABFD7C-9A58-414E-A03F-B3CEF4950DE2}"/>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478;p27">
              <a:extLst>
                <a:ext uri="{FF2B5EF4-FFF2-40B4-BE49-F238E27FC236}">
                  <a16:creationId xmlns:a16="http://schemas.microsoft.com/office/drawing/2014/main" id="{A76879E2-D3AF-4216-8ECE-D3ADB73959E4}"/>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479;p27">
              <a:extLst>
                <a:ext uri="{FF2B5EF4-FFF2-40B4-BE49-F238E27FC236}">
                  <a16:creationId xmlns:a16="http://schemas.microsoft.com/office/drawing/2014/main" id="{55F81698-8966-405B-B8DF-DC60E71C69EF}"/>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480;p27">
              <a:extLst>
                <a:ext uri="{FF2B5EF4-FFF2-40B4-BE49-F238E27FC236}">
                  <a16:creationId xmlns:a16="http://schemas.microsoft.com/office/drawing/2014/main" id="{CA3E968B-3320-4B93-8C97-FFDD29B8E650}"/>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481;p27">
              <a:extLst>
                <a:ext uri="{FF2B5EF4-FFF2-40B4-BE49-F238E27FC236}">
                  <a16:creationId xmlns:a16="http://schemas.microsoft.com/office/drawing/2014/main" id="{291C66FF-B179-4723-B7A7-5E14C0A1978D}"/>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482;p27">
              <a:extLst>
                <a:ext uri="{FF2B5EF4-FFF2-40B4-BE49-F238E27FC236}">
                  <a16:creationId xmlns:a16="http://schemas.microsoft.com/office/drawing/2014/main" id="{ABE770CB-5BEA-40D7-8893-19839B809826}"/>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89" name="Google Shape;483;p27">
              <a:extLst>
                <a:ext uri="{FF2B5EF4-FFF2-40B4-BE49-F238E27FC236}">
                  <a16:creationId xmlns:a16="http://schemas.microsoft.com/office/drawing/2014/main" id="{BDE0DD92-9954-483D-9254-DF93389D6D10}"/>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484;p27">
              <a:extLst>
                <a:ext uri="{FF2B5EF4-FFF2-40B4-BE49-F238E27FC236}">
                  <a16:creationId xmlns:a16="http://schemas.microsoft.com/office/drawing/2014/main" id="{98E0769E-2EC9-413B-86D6-D6E6966C2609}"/>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485;p27">
              <a:extLst>
                <a:ext uri="{FF2B5EF4-FFF2-40B4-BE49-F238E27FC236}">
                  <a16:creationId xmlns:a16="http://schemas.microsoft.com/office/drawing/2014/main" id="{0A5FA524-2DF6-4965-9E8E-94B13171613C}"/>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486;p27">
              <a:extLst>
                <a:ext uri="{FF2B5EF4-FFF2-40B4-BE49-F238E27FC236}">
                  <a16:creationId xmlns:a16="http://schemas.microsoft.com/office/drawing/2014/main" id="{F509284B-876D-4A80-BA84-280F172E213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487;p27">
              <a:extLst>
                <a:ext uri="{FF2B5EF4-FFF2-40B4-BE49-F238E27FC236}">
                  <a16:creationId xmlns:a16="http://schemas.microsoft.com/office/drawing/2014/main" id="{514DAC2C-F787-4F25-9A11-7B159FD88F5A}"/>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488;p27">
              <a:extLst>
                <a:ext uri="{FF2B5EF4-FFF2-40B4-BE49-F238E27FC236}">
                  <a16:creationId xmlns:a16="http://schemas.microsoft.com/office/drawing/2014/main" id="{43DA952A-51C1-4CD8-87AC-54EE952645F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489;p27">
              <a:extLst>
                <a:ext uri="{FF2B5EF4-FFF2-40B4-BE49-F238E27FC236}">
                  <a16:creationId xmlns:a16="http://schemas.microsoft.com/office/drawing/2014/main" id="{F591E635-FEAB-4C3C-B9C6-EC29961A1ECB}"/>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490;p27">
              <a:extLst>
                <a:ext uri="{FF2B5EF4-FFF2-40B4-BE49-F238E27FC236}">
                  <a16:creationId xmlns:a16="http://schemas.microsoft.com/office/drawing/2014/main" id="{E02F2ECF-691B-47FD-81C8-6B94B0BA2911}"/>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491;p27">
              <a:extLst>
                <a:ext uri="{FF2B5EF4-FFF2-40B4-BE49-F238E27FC236}">
                  <a16:creationId xmlns:a16="http://schemas.microsoft.com/office/drawing/2014/main" id="{A5A28937-704C-464F-98FE-88CACD065452}"/>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492;p27">
              <a:extLst>
                <a:ext uri="{FF2B5EF4-FFF2-40B4-BE49-F238E27FC236}">
                  <a16:creationId xmlns:a16="http://schemas.microsoft.com/office/drawing/2014/main" id="{4C5272C7-D691-460D-AF7C-E29527C98AC4}"/>
                </a:ext>
              </a:extLst>
            </p:cNvPr>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493;p27">
              <a:extLst>
                <a:ext uri="{FF2B5EF4-FFF2-40B4-BE49-F238E27FC236}">
                  <a16:creationId xmlns:a16="http://schemas.microsoft.com/office/drawing/2014/main" id="{05038E9A-E454-4492-82BB-9FDEB648C086}"/>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494;p27">
              <a:extLst>
                <a:ext uri="{FF2B5EF4-FFF2-40B4-BE49-F238E27FC236}">
                  <a16:creationId xmlns:a16="http://schemas.microsoft.com/office/drawing/2014/main" id="{742D069C-DE57-4FAB-A021-8FD151CA235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495;p27">
              <a:extLst>
                <a:ext uri="{FF2B5EF4-FFF2-40B4-BE49-F238E27FC236}">
                  <a16:creationId xmlns:a16="http://schemas.microsoft.com/office/drawing/2014/main" id="{27981ADF-5C21-4526-8F52-CC8B04A60578}"/>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496;p27">
              <a:extLst>
                <a:ext uri="{FF2B5EF4-FFF2-40B4-BE49-F238E27FC236}">
                  <a16:creationId xmlns:a16="http://schemas.microsoft.com/office/drawing/2014/main" id="{AD32BB56-298A-4E14-A1C3-7DF8DE415D66}"/>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497;p27">
              <a:extLst>
                <a:ext uri="{FF2B5EF4-FFF2-40B4-BE49-F238E27FC236}">
                  <a16:creationId xmlns:a16="http://schemas.microsoft.com/office/drawing/2014/main" id="{CD80068C-4264-4ADA-8B18-8F64800BA4B6}"/>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498;p27">
              <a:extLst>
                <a:ext uri="{FF2B5EF4-FFF2-40B4-BE49-F238E27FC236}">
                  <a16:creationId xmlns:a16="http://schemas.microsoft.com/office/drawing/2014/main" id="{3F6C4494-4796-48A2-8886-1DCED0045D2E}"/>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499;p27">
              <a:extLst>
                <a:ext uri="{FF2B5EF4-FFF2-40B4-BE49-F238E27FC236}">
                  <a16:creationId xmlns:a16="http://schemas.microsoft.com/office/drawing/2014/main" id="{2674BDF2-8965-4D1E-807D-E6D106AFBFDA}"/>
                </a:ext>
              </a:extLst>
            </p:cNvPr>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500;p27">
              <a:extLst>
                <a:ext uri="{FF2B5EF4-FFF2-40B4-BE49-F238E27FC236}">
                  <a16:creationId xmlns:a16="http://schemas.microsoft.com/office/drawing/2014/main" id="{138DF767-835B-4C1B-9DEF-B209F8AD9A0A}"/>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501;p27">
              <a:extLst>
                <a:ext uri="{FF2B5EF4-FFF2-40B4-BE49-F238E27FC236}">
                  <a16:creationId xmlns:a16="http://schemas.microsoft.com/office/drawing/2014/main" id="{4CBA8055-B063-450A-8906-2CF185A9842D}"/>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502;p27">
              <a:extLst>
                <a:ext uri="{FF2B5EF4-FFF2-40B4-BE49-F238E27FC236}">
                  <a16:creationId xmlns:a16="http://schemas.microsoft.com/office/drawing/2014/main" id="{8CE6223A-D964-464F-86AC-CE5DDBF82B21}"/>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503;p27">
              <a:extLst>
                <a:ext uri="{FF2B5EF4-FFF2-40B4-BE49-F238E27FC236}">
                  <a16:creationId xmlns:a16="http://schemas.microsoft.com/office/drawing/2014/main" id="{B4196230-7B41-4113-B6A8-CC4C3ED43B0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roup 291">
            <a:extLst>
              <a:ext uri="{FF2B5EF4-FFF2-40B4-BE49-F238E27FC236}">
                <a16:creationId xmlns:a16="http://schemas.microsoft.com/office/drawing/2014/main" id="{81AB7299-1143-40B8-A113-516BAE18D37E}"/>
              </a:ext>
            </a:extLst>
          </p:cNvPr>
          <p:cNvGrpSpPr/>
          <p:nvPr userDrawn="1"/>
        </p:nvGrpSpPr>
        <p:grpSpPr>
          <a:xfrm>
            <a:off x="1598355" y="3608295"/>
            <a:ext cx="2204156" cy="2018295"/>
            <a:chOff x="1598355" y="3608289"/>
            <a:chExt cx="2204156" cy="2018295"/>
          </a:xfrm>
        </p:grpSpPr>
        <p:grpSp>
          <p:nvGrpSpPr>
            <p:cNvPr id="211" name="Google Shape;505;p27">
              <a:extLst>
                <a:ext uri="{FF2B5EF4-FFF2-40B4-BE49-F238E27FC236}">
                  <a16:creationId xmlns:a16="http://schemas.microsoft.com/office/drawing/2014/main" id="{A42BCA09-07B9-4CBD-A2DF-E24B3C63BD62}"/>
                </a:ext>
              </a:extLst>
            </p:cNvPr>
            <p:cNvGrpSpPr/>
            <p:nvPr/>
          </p:nvGrpSpPr>
          <p:grpSpPr>
            <a:xfrm>
              <a:off x="1598355" y="4368136"/>
              <a:ext cx="868990" cy="1258447"/>
              <a:chOff x="3235834" y="3793115"/>
              <a:chExt cx="868990" cy="1258447"/>
            </a:xfrm>
          </p:grpSpPr>
          <p:sp>
            <p:nvSpPr>
              <p:cNvPr id="259" name="Google Shape;506;p27">
                <a:extLst>
                  <a:ext uri="{FF2B5EF4-FFF2-40B4-BE49-F238E27FC236}">
                    <a16:creationId xmlns:a16="http://schemas.microsoft.com/office/drawing/2014/main" id="{BD828A38-7FD5-4192-AFA1-0F8CBEA346BE}"/>
                  </a:ext>
                </a:extLst>
              </p:cNvPr>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60" name="Google Shape;507;p27">
                <a:extLst>
                  <a:ext uri="{FF2B5EF4-FFF2-40B4-BE49-F238E27FC236}">
                    <a16:creationId xmlns:a16="http://schemas.microsoft.com/office/drawing/2014/main" id="{E29DCE97-F16B-4989-BDC3-AA1A5694BD20}"/>
                  </a:ext>
                </a:extLst>
              </p:cNvPr>
              <p:cNvGrpSpPr/>
              <p:nvPr/>
            </p:nvGrpSpPr>
            <p:grpSpPr>
              <a:xfrm>
                <a:off x="3235834" y="3793115"/>
                <a:ext cx="865418" cy="1258447"/>
                <a:chOff x="3235834" y="3793115"/>
                <a:chExt cx="865418" cy="1258447"/>
              </a:xfrm>
            </p:grpSpPr>
            <p:sp>
              <p:nvSpPr>
                <p:cNvPr id="261" name="Google Shape;508;p27">
                  <a:extLst>
                    <a:ext uri="{FF2B5EF4-FFF2-40B4-BE49-F238E27FC236}">
                      <a16:creationId xmlns:a16="http://schemas.microsoft.com/office/drawing/2014/main" id="{8AB76180-4FBF-46B5-AF84-3C5E2E574B03}"/>
                    </a:ext>
                  </a:extLst>
                </p:cNvPr>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509;p27">
                  <a:extLst>
                    <a:ext uri="{FF2B5EF4-FFF2-40B4-BE49-F238E27FC236}">
                      <a16:creationId xmlns:a16="http://schemas.microsoft.com/office/drawing/2014/main" id="{D08CAE54-F59F-4A10-8D78-8262F1A9DB44}"/>
                    </a:ext>
                  </a:extLst>
                </p:cNvPr>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510;p27">
                  <a:extLst>
                    <a:ext uri="{FF2B5EF4-FFF2-40B4-BE49-F238E27FC236}">
                      <a16:creationId xmlns:a16="http://schemas.microsoft.com/office/drawing/2014/main" id="{9DB1CFE6-09AD-4BAD-99EC-F2FB4357E9BE}"/>
                    </a:ext>
                  </a:extLst>
                </p:cNvPr>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511;p27">
                  <a:extLst>
                    <a:ext uri="{FF2B5EF4-FFF2-40B4-BE49-F238E27FC236}">
                      <a16:creationId xmlns:a16="http://schemas.microsoft.com/office/drawing/2014/main" id="{70583FED-039A-47A5-B629-2D017A70CC66}"/>
                    </a:ext>
                  </a:extLst>
                </p:cNvPr>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512;p27">
                  <a:extLst>
                    <a:ext uri="{FF2B5EF4-FFF2-40B4-BE49-F238E27FC236}">
                      <a16:creationId xmlns:a16="http://schemas.microsoft.com/office/drawing/2014/main" id="{D2C0D188-0581-496D-BB69-AB762A023099}"/>
                    </a:ext>
                  </a:extLst>
                </p:cNvPr>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513;p27">
                  <a:extLst>
                    <a:ext uri="{FF2B5EF4-FFF2-40B4-BE49-F238E27FC236}">
                      <a16:creationId xmlns:a16="http://schemas.microsoft.com/office/drawing/2014/main" id="{76B17AE7-FC35-4694-9100-6C5B55E674A5}"/>
                    </a:ext>
                  </a:extLst>
                </p:cNvPr>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514;p27">
                  <a:extLst>
                    <a:ext uri="{FF2B5EF4-FFF2-40B4-BE49-F238E27FC236}">
                      <a16:creationId xmlns:a16="http://schemas.microsoft.com/office/drawing/2014/main" id="{06563CF9-9334-4C03-9B26-6095F6C818E4}"/>
                    </a:ext>
                  </a:extLst>
                </p:cNvPr>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515;p27">
                  <a:extLst>
                    <a:ext uri="{FF2B5EF4-FFF2-40B4-BE49-F238E27FC236}">
                      <a16:creationId xmlns:a16="http://schemas.microsoft.com/office/drawing/2014/main" id="{00A09FB6-1540-4742-BC12-1C40F843C573}"/>
                    </a:ext>
                  </a:extLst>
                </p:cNvPr>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516;p27">
                  <a:extLst>
                    <a:ext uri="{FF2B5EF4-FFF2-40B4-BE49-F238E27FC236}">
                      <a16:creationId xmlns:a16="http://schemas.microsoft.com/office/drawing/2014/main" id="{B190F497-400D-4B46-B3AE-96032D54DFDA}"/>
                    </a:ext>
                  </a:extLst>
                </p:cNvPr>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517;p27">
                  <a:extLst>
                    <a:ext uri="{FF2B5EF4-FFF2-40B4-BE49-F238E27FC236}">
                      <a16:creationId xmlns:a16="http://schemas.microsoft.com/office/drawing/2014/main" id="{1B2252C1-BAEB-4A32-8E90-3D383EA7B2E4}"/>
                    </a:ext>
                  </a:extLst>
                </p:cNvPr>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518;p27">
                  <a:extLst>
                    <a:ext uri="{FF2B5EF4-FFF2-40B4-BE49-F238E27FC236}">
                      <a16:creationId xmlns:a16="http://schemas.microsoft.com/office/drawing/2014/main" id="{7AD245D9-B2F3-4EB4-995D-CDC775197795}"/>
                    </a:ext>
                  </a:extLst>
                </p:cNvPr>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519;p27">
                  <a:extLst>
                    <a:ext uri="{FF2B5EF4-FFF2-40B4-BE49-F238E27FC236}">
                      <a16:creationId xmlns:a16="http://schemas.microsoft.com/office/drawing/2014/main" id="{98A33EF0-520C-4B93-AE7C-E55930A5077E}"/>
                    </a:ext>
                  </a:extLst>
                </p:cNvPr>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520;p27">
                  <a:extLst>
                    <a:ext uri="{FF2B5EF4-FFF2-40B4-BE49-F238E27FC236}">
                      <a16:creationId xmlns:a16="http://schemas.microsoft.com/office/drawing/2014/main" id="{BF34BFB8-E0F8-4561-BD25-835FE61E4027}"/>
                    </a:ext>
                  </a:extLst>
                </p:cNvPr>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521;p27">
                  <a:extLst>
                    <a:ext uri="{FF2B5EF4-FFF2-40B4-BE49-F238E27FC236}">
                      <a16:creationId xmlns:a16="http://schemas.microsoft.com/office/drawing/2014/main" id="{2B528C3C-EA42-4CC7-9BAF-11A3DAC1CC9E}"/>
                    </a:ext>
                  </a:extLst>
                </p:cNvPr>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522;p27">
                  <a:extLst>
                    <a:ext uri="{FF2B5EF4-FFF2-40B4-BE49-F238E27FC236}">
                      <a16:creationId xmlns:a16="http://schemas.microsoft.com/office/drawing/2014/main" id="{4CEFEBD3-AAF5-4495-B2EE-5D6CE7E57676}"/>
                    </a:ext>
                  </a:extLst>
                </p:cNvPr>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523;p27">
                  <a:extLst>
                    <a:ext uri="{FF2B5EF4-FFF2-40B4-BE49-F238E27FC236}">
                      <a16:creationId xmlns:a16="http://schemas.microsoft.com/office/drawing/2014/main" id="{88A17DD6-EFCA-4D13-B115-DD1BE0FE656C}"/>
                    </a:ext>
                  </a:extLst>
                </p:cNvPr>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524;p27">
                  <a:extLst>
                    <a:ext uri="{FF2B5EF4-FFF2-40B4-BE49-F238E27FC236}">
                      <a16:creationId xmlns:a16="http://schemas.microsoft.com/office/drawing/2014/main" id="{D26EDB8F-0344-4746-BFE8-D4ADD6D80E52}"/>
                    </a:ext>
                  </a:extLst>
                </p:cNvPr>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8" name="Google Shape;525;p27">
                  <a:extLst>
                    <a:ext uri="{FF2B5EF4-FFF2-40B4-BE49-F238E27FC236}">
                      <a16:creationId xmlns:a16="http://schemas.microsoft.com/office/drawing/2014/main" id="{8631E4B7-01DE-475E-9735-B1AB33AC9E30}"/>
                    </a:ext>
                  </a:extLst>
                </p:cNvPr>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9" name="Google Shape;526;p27">
                  <a:extLst>
                    <a:ext uri="{FF2B5EF4-FFF2-40B4-BE49-F238E27FC236}">
                      <a16:creationId xmlns:a16="http://schemas.microsoft.com/office/drawing/2014/main" id="{842F1723-4926-49E7-B16D-FE61E9626743}"/>
                    </a:ext>
                  </a:extLst>
                </p:cNvPr>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0" name="Google Shape;527;p27">
                  <a:extLst>
                    <a:ext uri="{FF2B5EF4-FFF2-40B4-BE49-F238E27FC236}">
                      <a16:creationId xmlns:a16="http://schemas.microsoft.com/office/drawing/2014/main" id="{2C1B97DE-EADC-4C49-8166-AF77F5C3197E}"/>
                    </a:ext>
                  </a:extLst>
                </p:cNvPr>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1" name="Google Shape;528;p27">
                  <a:extLst>
                    <a:ext uri="{FF2B5EF4-FFF2-40B4-BE49-F238E27FC236}">
                      <a16:creationId xmlns:a16="http://schemas.microsoft.com/office/drawing/2014/main" id="{3BB91B02-6D7B-4EC1-B236-752097DC6F9F}"/>
                    </a:ext>
                  </a:extLst>
                </p:cNvPr>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2" name="Google Shape;529;p27">
                  <a:extLst>
                    <a:ext uri="{FF2B5EF4-FFF2-40B4-BE49-F238E27FC236}">
                      <a16:creationId xmlns:a16="http://schemas.microsoft.com/office/drawing/2014/main" id="{B1E317D3-7F61-4726-AFEC-3EE6B5BF7F5B}"/>
                    </a:ext>
                  </a:extLst>
                </p:cNvPr>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530;p27">
                  <a:extLst>
                    <a:ext uri="{FF2B5EF4-FFF2-40B4-BE49-F238E27FC236}">
                      <a16:creationId xmlns:a16="http://schemas.microsoft.com/office/drawing/2014/main" id="{A7276B4F-5A31-4A79-ADF0-3EE69A9D6BB2}"/>
                    </a:ext>
                  </a:extLst>
                </p:cNvPr>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531;p27">
                  <a:extLst>
                    <a:ext uri="{FF2B5EF4-FFF2-40B4-BE49-F238E27FC236}">
                      <a16:creationId xmlns:a16="http://schemas.microsoft.com/office/drawing/2014/main" id="{67393D13-484A-454D-87D9-E4A3469377EE}"/>
                    </a:ext>
                  </a:extLst>
                </p:cNvPr>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
          <p:nvSpPr>
            <p:cNvPr id="212" name="Google Shape;532;p27">
              <a:extLst>
                <a:ext uri="{FF2B5EF4-FFF2-40B4-BE49-F238E27FC236}">
                  <a16:creationId xmlns:a16="http://schemas.microsoft.com/office/drawing/2014/main" id="{756B86EB-BDC9-496F-9803-D692702A2F57}"/>
                </a:ext>
              </a:extLst>
            </p:cNvPr>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533;p27">
              <a:extLst>
                <a:ext uri="{FF2B5EF4-FFF2-40B4-BE49-F238E27FC236}">
                  <a16:creationId xmlns:a16="http://schemas.microsoft.com/office/drawing/2014/main" id="{81E796A1-5BC5-4F50-9C7F-FE67D512F613}"/>
                </a:ext>
              </a:extLst>
            </p:cNvPr>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534;p27">
              <a:extLst>
                <a:ext uri="{FF2B5EF4-FFF2-40B4-BE49-F238E27FC236}">
                  <a16:creationId xmlns:a16="http://schemas.microsoft.com/office/drawing/2014/main" id="{9A6AE7D0-D627-481B-A33D-812CA67904B9}"/>
                </a:ext>
              </a:extLst>
            </p:cNvPr>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535;p27">
              <a:extLst>
                <a:ext uri="{FF2B5EF4-FFF2-40B4-BE49-F238E27FC236}">
                  <a16:creationId xmlns:a16="http://schemas.microsoft.com/office/drawing/2014/main" id="{557306C8-242D-4DBA-8FB4-94849A3A1AFC}"/>
                </a:ext>
              </a:extLst>
            </p:cNvPr>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536;p27">
              <a:extLst>
                <a:ext uri="{FF2B5EF4-FFF2-40B4-BE49-F238E27FC236}">
                  <a16:creationId xmlns:a16="http://schemas.microsoft.com/office/drawing/2014/main" id="{37BD1422-08DB-40E3-9969-56CAB3BF27B8}"/>
                </a:ext>
              </a:extLst>
            </p:cNvPr>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537;p27">
              <a:extLst>
                <a:ext uri="{FF2B5EF4-FFF2-40B4-BE49-F238E27FC236}">
                  <a16:creationId xmlns:a16="http://schemas.microsoft.com/office/drawing/2014/main" id="{F8B6D48A-0D31-48F5-88FC-5D4331A434F5}"/>
                </a:ext>
              </a:extLst>
            </p:cNvPr>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538;p27">
              <a:extLst>
                <a:ext uri="{FF2B5EF4-FFF2-40B4-BE49-F238E27FC236}">
                  <a16:creationId xmlns:a16="http://schemas.microsoft.com/office/drawing/2014/main" id="{A451E4C8-67B5-4AB9-BC4B-F50ACFB56831}"/>
                </a:ext>
              </a:extLst>
            </p:cNvPr>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539;p27">
              <a:extLst>
                <a:ext uri="{FF2B5EF4-FFF2-40B4-BE49-F238E27FC236}">
                  <a16:creationId xmlns:a16="http://schemas.microsoft.com/office/drawing/2014/main" id="{90304A48-6E5B-4376-AE6F-9F45056E29BA}"/>
                </a:ext>
              </a:extLst>
            </p:cNvPr>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540;p27">
              <a:extLst>
                <a:ext uri="{FF2B5EF4-FFF2-40B4-BE49-F238E27FC236}">
                  <a16:creationId xmlns:a16="http://schemas.microsoft.com/office/drawing/2014/main" id="{D6204825-D4BE-488A-BAD7-A8F242BD5C95}"/>
                </a:ext>
              </a:extLst>
            </p:cNvPr>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541;p27">
              <a:extLst>
                <a:ext uri="{FF2B5EF4-FFF2-40B4-BE49-F238E27FC236}">
                  <a16:creationId xmlns:a16="http://schemas.microsoft.com/office/drawing/2014/main" id="{571064EF-0C69-47FB-9B3F-AB748AC09695}"/>
                </a:ext>
              </a:extLst>
            </p:cNvPr>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542;p27">
              <a:extLst>
                <a:ext uri="{FF2B5EF4-FFF2-40B4-BE49-F238E27FC236}">
                  <a16:creationId xmlns:a16="http://schemas.microsoft.com/office/drawing/2014/main" id="{AB9583F4-9E14-4948-B93B-30114C08478E}"/>
                </a:ext>
              </a:extLst>
            </p:cNvPr>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543;p27">
              <a:extLst>
                <a:ext uri="{FF2B5EF4-FFF2-40B4-BE49-F238E27FC236}">
                  <a16:creationId xmlns:a16="http://schemas.microsoft.com/office/drawing/2014/main" id="{38BAEA61-3FBB-46DD-BDFA-55BC2F3A01CB}"/>
                </a:ext>
              </a:extLst>
            </p:cNvPr>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544;p27">
              <a:extLst>
                <a:ext uri="{FF2B5EF4-FFF2-40B4-BE49-F238E27FC236}">
                  <a16:creationId xmlns:a16="http://schemas.microsoft.com/office/drawing/2014/main" id="{C0A4EDB6-62E1-4DFF-B62C-5E263E10B5DD}"/>
                </a:ext>
              </a:extLst>
            </p:cNvPr>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545;p27">
              <a:extLst>
                <a:ext uri="{FF2B5EF4-FFF2-40B4-BE49-F238E27FC236}">
                  <a16:creationId xmlns:a16="http://schemas.microsoft.com/office/drawing/2014/main" id="{A2251814-6D4A-43F9-9D21-F2924CF3BD4B}"/>
                </a:ext>
              </a:extLst>
            </p:cNvPr>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546;p27">
              <a:extLst>
                <a:ext uri="{FF2B5EF4-FFF2-40B4-BE49-F238E27FC236}">
                  <a16:creationId xmlns:a16="http://schemas.microsoft.com/office/drawing/2014/main" id="{9CAD2FF1-0C28-48DD-8631-EB60EBA18E7D}"/>
                </a:ext>
              </a:extLst>
            </p:cNvPr>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547;p27">
              <a:extLst>
                <a:ext uri="{FF2B5EF4-FFF2-40B4-BE49-F238E27FC236}">
                  <a16:creationId xmlns:a16="http://schemas.microsoft.com/office/drawing/2014/main" id="{A95F1797-8713-46FC-8BB5-6A9FC408FA82}"/>
                </a:ext>
              </a:extLst>
            </p:cNvPr>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548;p27">
              <a:extLst>
                <a:ext uri="{FF2B5EF4-FFF2-40B4-BE49-F238E27FC236}">
                  <a16:creationId xmlns:a16="http://schemas.microsoft.com/office/drawing/2014/main" id="{ED31FC63-D703-4B59-8884-B6B31AFA0B6F}"/>
                </a:ext>
              </a:extLst>
            </p:cNvPr>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549;p27">
              <a:extLst>
                <a:ext uri="{FF2B5EF4-FFF2-40B4-BE49-F238E27FC236}">
                  <a16:creationId xmlns:a16="http://schemas.microsoft.com/office/drawing/2014/main" id="{6933254A-2B66-4231-85FE-4A59FB922D9B}"/>
                </a:ext>
              </a:extLst>
            </p:cNvPr>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550;p27">
              <a:extLst>
                <a:ext uri="{FF2B5EF4-FFF2-40B4-BE49-F238E27FC236}">
                  <a16:creationId xmlns:a16="http://schemas.microsoft.com/office/drawing/2014/main" id="{D8572276-64CC-425D-A478-F43E1A7C7328}"/>
                </a:ext>
              </a:extLst>
            </p:cNvPr>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551;p27">
              <a:extLst>
                <a:ext uri="{FF2B5EF4-FFF2-40B4-BE49-F238E27FC236}">
                  <a16:creationId xmlns:a16="http://schemas.microsoft.com/office/drawing/2014/main" id="{EA446A83-B25D-4578-A366-F5EED8714B4A}"/>
                </a:ext>
              </a:extLst>
            </p:cNvPr>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552;p27">
              <a:extLst>
                <a:ext uri="{FF2B5EF4-FFF2-40B4-BE49-F238E27FC236}">
                  <a16:creationId xmlns:a16="http://schemas.microsoft.com/office/drawing/2014/main" id="{4B465406-CCEB-41F6-9969-AAFE60350B4F}"/>
                </a:ext>
              </a:extLst>
            </p:cNvPr>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553;p27">
              <a:extLst>
                <a:ext uri="{FF2B5EF4-FFF2-40B4-BE49-F238E27FC236}">
                  <a16:creationId xmlns:a16="http://schemas.microsoft.com/office/drawing/2014/main" id="{B07E5668-BE47-49D8-9F0D-CE8F181A746A}"/>
                </a:ext>
              </a:extLst>
            </p:cNvPr>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554;p27">
              <a:extLst>
                <a:ext uri="{FF2B5EF4-FFF2-40B4-BE49-F238E27FC236}">
                  <a16:creationId xmlns:a16="http://schemas.microsoft.com/office/drawing/2014/main" id="{98052098-82D0-4C42-8D07-08E76756DAA9}"/>
                </a:ext>
              </a:extLst>
            </p:cNvPr>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5" name="Google Shape;555;p27">
              <a:extLst>
                <a:ext uri="{FF2B5EF4-FFF2-40B4-BE49-F238E27FC236}">
                  <a16:creationId xmlns:a16="http://schemas.microsoft.com/office/drawing/2014/main" id="{DDCD966B-1DCF-45C6-988F-74F6AA004565}"/>
                </a:ext>
              </a:extLst>
            </p:cNvPr>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6" name="Google Shape;556;p27">
              <a:extLst>
                <a:ext uri="{FF2B5EF4-FFF2-40B4-BE49-F238E27FC236}">
                  <a16:creationId xmlns:a16="http://schemas.microsoft.com/office/drawing/2014/main" id="{32CB2EA9-2433-46C6-8B28-BB719B1E6FEF}"/>
                </a:ext>
              </a:extLst>
            </p:cNvPr>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7" name="Google Shape;557;p27">
              <a:extLst>
                <a:ext uri="{FF2B5EF4-FFF2-40B4-BE49-F238E27FC236}">
                  <a16:creationId xmlns:a16="http://schemas.microsoft.com/office/drawing/2014/main" id="{F8C8A1F7-9E5D-43E5-A185-E58EA3A619AA}"/>
                </a:ext>
              </a:extLst>
            </p:cNvPr>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558;p27">
              <a:extLst>
                <a:ext uri="{FF2B5EF4-FFF2-40B4-BE49-F238E27FC236}">
                  <a16:creationId xmlns:a16="http://schemas.microsoft.com/office/drawing/2014/main" id="{3150328E-E438-446D-913A-0E053202E519}"/>
                </a:ext>
              </a:extLst>
            </p:cNvPr>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559;p27">
              <a:extLst>
                <a:ext uri="{FF2B5EF4-FFF2-40B4-BE49-F238E27FC236}">
                  <a16:creationId xmlns:a16="http://schemas.microsoft.com/office/drawing/2014/main" id="{4E49B5C9-9DBF-4C87-9D7B-889A3BE664DE}"/>
                </a:ext>
              </a:extLst>
            </p:cNvPr>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560;p27">
              <a:extLst>
                <a:ext uri="{FF2B5EF4-FFF2-40B4-BE49-F238E27FC236}">
                  <a16:creationId xmlns:a16="http://schemas.microsoft.com/office/drawing/2014/main" id="{B44B5DFA-7D80-4F1A-AE03-8FEAACEF2203}"/>
                </a:ext>
              </a:extLst>
            </p:cNvPr>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561;p27">
              <a:extLst>
                <a:ext uri="{FF2B5EF4-FFF2-40B4-BE49-F238E27FC236}">
                  <a16:creationId xmlns:a16="http://schemas.microsoft.com/office/drawing/2014/main" id="{D082B021-A386-43D4-99F1-601F9858A307}"/>
                </a:ext>
              </a:extLst>
            </p:cNvPr>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562;p27">
              <a:extLst>
                <a:ext uri="{FF2B5EF4-FFF2-40B4-BE49-F238E27FC236}">
                  <a16:creationId xmlns:a16="http://schemas.microsoft.com/office/drawing/2014/main" id="{AADD5680-A88B-4DB2-AB44-BE0289A3526C}"/>
                </a:ext>
              </a:extLst>
            </p:cNvPr>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563;p27">
              <a:extLst>
                <a:ext uri="{FF2B5EF4-FFF2-40B4-BE49-F238E27FC236}">
                  <a16:creationId xmlns:a16="http://schemas.microsoft.com/office/drawing/2014/main" id="{8C0C76F0-1988-4F6C-B1A7-6BB1F602D357}"/>
                </a:ext>
              </a:extLst>
            </p:cNvPr>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564;p27">
              <a:extLst>
                <a:ext uri="{FF2B5EF4-FFF2-40B4-BE49-F238E27FC236}">
                  <a16:creationId xmlns:a16="http://schemas.microsoft.com/office/drawing/2014/main" id="{D46CBBA8-F2A2-4830-919D-D6ACE170B776}"/>
                </a:ext>
              </a:extLst>
            </p:cNvPr>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565;p27">
              <a:extLst>
                <a:ext uri="{FF2B5EF4-FFF2-40B4-BE49-F238E27FC236}">
                  <a16:creationId xmlns:a16="http://schemas.microsoft.com/office/drawing/2014/main" id="{69E3D7B6-EC35-43DC-AE4B-2A815F0F7DB6}"/>
                </a:ext>
              </a:extLst>
            </p:cNvPr>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566;p27">
              <a:extLst>
                <a:ext uri="{FF2B5EF4-FFF2-40B4-BE49-F238E27FC236}">
                  <a16:creationId xmlns:a16="http://schemas.microsoft.com/office/drawing/2014/main" id="{695748A1-FD99-49B2-B64C-0CBCF95652DF}"/>
                </a:ext>
              </a:extLst>
            </p:cNvPr>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567;p27">
              <a:extLst>
                <a:ext uri="{FF2B5EF4-FFF2-40B4-BE49-F238E27FC236}">
                  <a16:creationId xmlns:a16="http://schemas.microsoft.com/office/drawing/2014/main" id="{B8EF1B35-EC9B-4BDF-94AC-D722F926DD8B}"/>
                </a:ext>
              </a:extLst>
            </p:cNvPr>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568;p27">
              <a:extLst>
                <a:ext uri="{FF2B5EF4-FFF2-40B4-BE49-F238E27FC236}">
                  <a16:creationId xmlns:a16="http://schemas.microsoft.com/office/drawing/2014/main" id="{437A574E-5D46-4B2D-B081-522030A64E3F}"/>
                </a:ext>
              </a:extLst>
            </p:cNvPr>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569;p27">
              <a:extLst>
                <a:ext uri="{FF2B5EF4-FFF2-40B4-BE49-F238E27FC236}">
                  <a16:creationId xmlns:a16="http://schemas.microsoft.com/office/drawing/2014/main" id="{0B5EFB62-EEA1-4785-ADCF-50D9C22552BF}"/>
                </a:ext>
              </a:extLst>
            </p:cNvPr>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570;p27">
              <a:extLst>
                <a:ext uri="{FF2B5EF4-FFF2-40B4-BE49-F238E27FC236}">
                  <a16:creationId xmlns:a16="http://schemas.microsoft.com/office/drawing/2014/main" id="{1D80BD4C-514B-4C3F-9044-4B92E1B038C3}"/>
                </a:ext>
              </a:extLst>
            </p:cNvPr>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51" name="Google Shape;571;p27">
              <a:extLst>
                <a:ext uri="{FF2B5EF4-FFF2-40B4-BE49-F238E27FC236}">
                  <a16:creationId xmlns:a16="http://schemas.microsoft.com/office/drawing/2014/main" id="{46BE8CA5-CDE1-4274-918B-09322F831DB0}"/>
                </a:ext>
              </a:extLst>
            </p:cNvPr>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52" name="Google Shape;572;p27">
              <a:extLst>
                <a:ext uri="{FF2B5EF4-FFF2-40B4-BE49-F238E27FC236}">
                  <a16:creationId xmlns:a16="http://schemas.microsoft.com/office/drawing/2014/main" id="{B70FF2C3-E679-4C50-9037-629C23F46791}"/>
                </a:ext>
              </a:extLst>
            </p:cNvPr>
            <p:cNvGrpSpPr/>
            <p:nvPr/>
          </p:nvGrpSpPr>
          <p:grpSpPr>
            <a:xfrm>
              <a:off x="3041664" y="5111577"/>
              <a:ext cx="320455" cy="156580"/>
              <a:chOff x="2774143" y="4536556"/>
              <a:chExt cx="320455" cy="156580"/>
            </a:xfrm>
          </p:grpSpPr>
          <p:sp>
            <p:nvSpPr>
              <p:cNvPr id="256" name="Google Shape;573;p27">
                <a:extLst>
                  <a:ext uri="{FF2B5EF4-FFF2-40B4-BE49-F238E27FC236}">
                    <a16:creationId xmlns:a16="http://schemas.microsoft.com/office/drawing/2014/main" id="{1120E790-167B-44C9-ABF2-B9A6CC919A9C}"/>
                  </a:ext>
                </a:extLst>
              </p:cNvPr>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574;p27">
                <a:extLst>
                  <a:ext uri="{FF2B5EF4-FFF2-40B4-BE49-F238E27FC236}">
                    <a16:creationId xmlns:a16="http://schemas.microsoft.com/office/drawing/2014/main" id="{88A7C46A-1524-4E67-88DD-E496954265FE}"/>
                  </a:ext>
                </a:extLst>
              </p:cNvPr>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575;p27">
                <a:extLst>
                  <a:ext uri="{FF2B5EF4-FFF2-40B4-BE49-F238E27FC236}">
                    <a16:creationId xmlns:a16="http://schemas.microsoft.com/office/drawing/2014/main" id="{BADDB4E0-619F-41C3-9B5E-847A331F9A0D}"/>
                  </a:ext>
                </a:extLst>
              </p:cNvPr>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3" name="Google Shape;576;p27">
              <a:extLst>
                <a:ext uri="{FF2B5EF4-FFF2-40B4-BE49-F238E27FC236}">
                  <a16:creationId xmlns:a16="http://schemas.microsoft.com/office/drawing/2014/main" id="{50ED4864-BADE-4436-8E46-6281E44C4D4E}"/>
                </a:ext>
              </a:extLst>
            </p:cNvPr>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5" name="Google Shape;578;p27">
            <a:extLst>
              <a:ext uri="{FF2B5EF4-FFF2-40B4-BE49-F238E27FC236}">
                <a16:creationId xmlns:a16="http://schemas.microsoft.com/office/drawing/2014/main" id="{27AAD147-CCE9-43EB-8C97-269689984BB9}"/>
              </a:ext>
            </a:extLst>
          </p:cNvPr>
          <p:cNvSpPr/>
          <p:nvPr/>
        </p:nvSpPr>
        <p:spPr>
          <a:xfrm>
            <a:off x="3307963" y="6418006"/>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 name="Group 1">
            <a:extLst>
              <a:ext uri="{FF2B5EF4-FFF2-40B4-BE49-F238E27FC236}">
                <a16:creationId xmlns:a16="http://schemas.microsoft.com/office/drawing/2014/main" id="{F72B040B-9D26-4535-81AC-224AA70D44B5}"/>
              </a:ext>
            </a:extLst>
          </p:cNvPr>
          <p:cNvGrpSpPr/>
          <p:nvPr userDrawn="1"/>
        </p:nvGrpSpPr>
        <p:grpSpPr>
          <a:xfrm>
            <a:off x="1524305" y="5626811"/>
            <a:ext cx="9320239" cy="1231195"/>
            <a:chOff x="1524301" y="5626805"/>
            <a:chExt cx="9320239" cy="1231195"/>
          </a:xfrm>
        </p:grpSpPr>
        <p:sp>
          <p:nvSpPr>
            <p:cNvPr id="254" name="Google Shape;577;p27">
              <a:extLst>
                <a:ext uri="{FF2B5EF4-FFF2-40B4-BE49-F238E27FC236}">
                  <a16:creationId xmlns:a16="http://schemas.microsoft.com/office/drawing/2014/main" id="{1F1FE917-12C4-4F03-BFC9-63C483556F98}"/>
                </a:ext>
              </a:extLst>
            </p:cNvPr>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85" name="Google Shape;579;p27">
              <a:extLst>
                <a:ext uri="{FF2B5EF4-FFF2-40B4-BE49-F238E27FC236}">
                  <a16:creationId xmlns:a16="http://schemas.microsoft.com/office/drawing/2014/main" id="{F0A4A0F2-3BA1-43AA-88EB-3A3835904711}"/>
                </a:ext>
              </a:extLst>
            </p:cNvPr>
            <p:cNvGrpSpPr/>
            <p:nvPr userDrawn="1"/>
          </p:nvGrpSpPr>
          <p:grpSpPr>
            <a:xfrm>
              <a:off x="1524301" y="5626805"/>
              <a:ext cx="9320239" cy="1231195"/>
              <a:chOff x="929285" y="5051507"/>
              <a:chExt cx="7315206" cy="1231195"/>
            </a:xfrm>
          </p:grpSpPr>
          <p:sp>
            <p:nvSpPr>
              <p:cNvPr id="286" name="Google Shape;580;p27">
                <a:extLst>
                  <a:ext uri="{FF2B5EF4-FFF2-40B4-BE49-F238E27FC236}">
                    <a16:creationId xmlns:a16="http://schemas.microsoft.com/office/drawing/2014/main" id="{41EFCC98-A095-43FA-9417-A6F1AEA0054D}"/>
                  </a:ext>
                </a:extLst>
              </p:cNvPr>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581;p27">
                <a:extLst>
                  <a:ext uri="{FF2B5EF4-FFF2-40B4-BE49-F238E27FC236}">
                    <a16:creationId xmlns:a16="http://schemas.microsoft.com/office/drawing/2014/main" id="{D7EF2A30-CDEB-4316-B82F-97D3363F3C90}"/>
                  </a:ext>
                </a:extLst>
              </p:cNvPr>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582;p27">
                <a:extLst>
                  <a:ext uri="{FF2B5EF4-FFF2-40B4-BE49-F238E27FC236}">
                    <a16:creationId xmlns:a16="http://schemas.microsoft.com/office/drawing/2014/main" id="{66FDB582-0AAC-4537-A858-44B9EF57CE38}"/>
                  </a:ext>
                </a:extLst>
              </p:cNvPr>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9" name="Google Shape;583;p27">
                <a:extLst>
                  <a:ext uri="{FF2B5EF4-FFF2-40B4-BE49-F238E27FC236}">
                    <a16:creationId xmlns:a16="http://schemas.microsoft.com/office/drawing/2014/main" id="{AF50AB12-F2CA-445B-94F4-44131992E871}"/>
                  </a:ext>
                </a:extLst>
              </p:cNvPr>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584;p27">
                <a:extLst>
                  <a:ext uri="{FF2B5EF4-FFF2-40B4-BE49-F238E27FC236}">
                    <a16:creationId xmlns:a16="http://schemas.microsoft.com/office/drawing/2014/main" id="{1AF2C5CE-3EDE-4127-8D0F-59AB322B7B55}"/>
                  </a:ext>
                </a:extLst>
              </p:cNvPr>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585;p27">
                <a:extLst>
                  <a:ext uri="{FF2B5EF4-FFF2-40B4-BE49-F238E27FC236}">
                    <a16:creationId xmlns:a16="http://schemas.microsoft.com/office/drawing/2014/main" id="{ED751F2E-938C-441D-80EA-F8BB05A93F91}"/>
                  </a:ext>
                </a:extLst>
              </p:cNvPr>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Tree>
    <p:extLst>
      <p:ext uri="{BB962C8B-B14F-4D97-AF65-F5344CB8AC3E}">
        <p14:creationId xmlns:p14="http://schemas.microsoft.com/office/powerpoint/2010/main" val="423939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30"/>
                                        </p:tgtEl>
                                      </p:cBhvr>
                                      <p:by x="150000" y="150000"/>
                                    </p:animScale>
                                  </p:childTnLst>
                                </p:cTn>
                              </p:par>
                              <p:par>
                                <p:cTn id="7" presetID="6" presetClass="emph" presetSubtype="0" repeatCount="indefinite" fill="hold" nodeType="withEffect">
                                  <p:stCondLst>
                                    <p:cond delay="0"/>
                                  </p:stCondLst>
                                  <p:childTnLst>
                                    <p:animScale>
                                      <p:cBhvr>
                                        <p:cTn id="8" dur="1000" fill="hold"/>
                                        <p:tgtEl>
                                          <p:spTgt spid="49"/>
                                        </p:tgtEl>
                                      </p:cBhvr>
                                      <p:by x="150000" y="150000"/>
                                    </p:animScale>
                                  </p:childTnLst>
                                </p:cTn>
                              </p:par>
                              <p:par>
                                <p:cTn id="9" presetID="6" presetClass="emph" presetSubtype="0" repeatCount="indefinite" fill="hold" grpId="0" nodeType="withEffect">
                                  <p:stCondLst>
                                    <p:cond delay="0"/>
                                  </p:stCondLst>
                                  <p:childTnLst>
                                    <p:animScale>
                                      <p:cBhvr>
                                        <p:cTn id="10" dur="1000" fill="hold"/>
                                        <p:tgtEl>
                                          <p:spTgt spid="4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33"/>
                                        </p:tgtEl>
                                      </p:cBhvr>
                                      <p:by x="150000" y="150000"/>
                                    </p:animScale>
                                  </p:childTnLst>
                                </p:cTn>
                              </p:par>
                              <p:par>
                                <p:cTn id="13" presetID="6" presetClass="emph" presetSubtype="0" repeatCount="indefinite" fill="hold" nodeType="withEffect">
                                  <p:stCondLst>
                                    <p:cond delay="0"/>
                                  </p:stCondLst>
                                  <p:childTnLst>
                                    <p:animScale>
                                      <p:cBhvr>
                                        <p:cTn id="14" dur="1000" fill="hold"/>
                                        <p:tgtEl>
                                          <p:spTgt spid="44"/>
                                        </p:tgtEl>
                                      </p:cBhvr>
                                      <p:by x="150000" y="150000"/>
                                    </p:animScale>
                                  </p:childTnLst>
                                </p:cTn>
                              </p:par>
                              <p:par>
                                <p:cTn id="15" presetID="6" presetClass="emph" presetSubtype="0" repeatCount="indefinite" fill="hold" grpId="0" nodeType="withEffect">
                                  <p:stCondLst>
                                    <p:cond delay="0"/>
                                  </p:stCondLst>
                                  <p:childTnLst>
                                    <p:animScale>
                                      <p:cBhvr>
                                        <p:cTn id="16" dur="1000" fill="hold"/>
                                        <p:tgtEl>
                                          <p:spTgt spid="48"/>
                                        </p:tgtEl>
                                      </p:cBhvr>
                                      <p:by x="150000" y="150000"/>
                                    </p:animScale>
                                  </p:childTnLst>
                                </p:cTn>
                              </p:par>
                              <p:par>
                                <p:cTn id="17" presetID="2" presetClass="entr" presetSubtype="4" fill="hold"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fill="hold" nodeType="afterEffect">
                                  <p:stCondLst>
                                    <p:cond delay="0"/>
                                  </p:stCondLst>
                                  <p:childTnLst>
                                    <p:set>
                                      <p:cBhvr>
                                        <p:cTn id="23" dur="1" fill="hold">
                                          <p:stCondLst>
                                            <p:cond delay="0"/>
                                          </p:stCondLst>
                                        </p:cTn>
                                        <p:tgtEl>
                                          <p:spTgt spid="292"/>
                                        </p:tgtEl>
                                        <p:attrNameLst>
                                          <p:attrName>style.visibility</p:attrName>
                                        </p:attrNameLst>
                                      </p:cBhvr>
                                      <p:to>
                                        <p:strVal val="visible"/>
                                      </p:to>
                                    </p:set>
                                    <p:anim calcmode="lin" valueType="num">
                                      <p:cBhvr additive="base">
                                        <p:cTn id="24" dur="500" fill="hold"/>
                                        <p:tgtEl>
                                          <p:spTgt spid="292"/>
                                        </p:tgtEl>
                                        <p:attrNameLst>
                                          <p:attrName>ppt_x</p:attrName>
                                        </p:attrNameLst>
                                      </p:cBhvr>
                                      <p:tavLst>
                                        <p:tav tm="0">
                                          <p:val>
                                            <p:strVal val="0-#ppt_w/2"/>
                                          </p:val>
                                        </p:tav>
                                        <p:tav tm="100000">
                                          <p:val>
                                            <p:strVal val="#ppt_x"/>
                                          </p:val>
                                        </p:tav>
                                      </p:tavLst>
                                    </p:anim>
                                    <p:anim calcmode="lin" valueType="num">
                                      <p:cBhvr additive="base">
                                        <p:cTn id="25" dur="500" fill="hold"/>
                                        <p:tgtEl>
                                          <p:spTgt spid="292"/>
                                        </p:tgtEl>
                                        <p:attrNameLst>
                                          <p:attrName>ppt_y</p:attrName>
                                        </p:attrNameLst>
                                      </p:cBhvr>
                                      <p:tavLst>
                                        <p:tav tm="0">
                                          <p:val>
                                            <p:strVal val="#ppt_y"/>
                                          </p:val>
                                        </p:tav>
                                        <p:tav tm="100000">
                                          <p:val>
                                            <p:strVal val="#ppt_y"/>
                                          </p:val>
                                        </p:tav>
                                      </p:tavLst>
                                    </p:anim>
                                  </p:childTnLst>
                                </p:cTn>
                              </p:par>
                            </p:childTnLst>
                          </p:cTn>
                        </p:par>
                        <p:par>
                          <p:cTn id="26" fill="hold">
                            <p:stCondLst>
                              <p:cond delay="1500"/>
                            </p:stCondLst>
                            <p:childTnLst>
                              <p:par>
                                <p:cTn id="27" presetID="2" presetClass="entr" presetSubtype="2" fill="hold" nodeType="afterEffect">
                                  <p:stCondLst>
                                    <p:cond delay="0"/>
                                  </p:stCondLst>
                                  <p:childTnLst>
                                    <p:set>
                                      <p:cBhvr>
                                        <p:cTn id="28" dur="1" fill="hold">
                                          <p:stCondLst>
                                            <p:cond delay="0"/>
                                          </p:stCondLst>
                                        </p:cTn>
                                        <p:tgtEl>
                                          <p:spTgt spid="153"/>
                                        </p:tgtEl>
                                        <p:attrNameLst>
                                          <p:attrName>style.visibility</p:attrName>
                                        </p:attrNameLst>
                                      </p:cBhvr>
                                      <p:to>
                                        <p:strVal val="visible"/>
                                      </p:to>
                                    </p:set>
                                    <p:anim calcmode="lin" valueType="num">
                                      <p:cBhvr additive="base">
                                        <p:cTn id="29" dur="500" fill="hold"/>
                                        <p:tgtEl>
                                          <p:spTgt spid="153"/>
                                        </p:tgtEl>
                                        <p:attrNameLst>
                                          <p:attrName>ppt_x</p:attrName>
                                        </p:attrNameLst>
                                      </p:cBhvr>
                                      <p:tavLst>
                                        <p:tav tm="0">
                                          <p:val>
                                            <p:strVal val="1+#ppt_w/2"/>
                                          </p:val>
                                        </p:tav>
                                        <p:tav tm="100000">
                                          <p:val>
                                            <p:strVal val="#ppt_x"/>
                                          </p:val>
                                        </p:tav>
                                      </p:tavLst>
                                    </p:anim>
                                    <p:anim calcmode="lin" valueType="num">
                                      <p:cBhvr additive="base">
                                        <p:cTn id="30" dur="500" fill="hold"/>
                                        <p:tgtEl>
                                          <p:spTgt spid="153"/>
                                        </p:tgtEl>
                                        <p:attrNameLst>
                                          <p:attrName>ppt_y</p:attrName>
                                        </p:attrNameLst>
                                      </p:cBhvr>
                                      <p:tavLst>
                                        <p:tav tm="0">
                                          <p:val>
                                            <p:strVal val="#ppt_y"/>
                                          </p:val>
                                        </p:tav>
                                        <p:tav tm="100000">
                                          <p:val>
                                            <p:strVal val="#ppt_y"/>
                                          </p:val>
                                        </p:tav>
                                      </p:tavLst>
                                    </p:anim>
                                  </p:childTnLst>
                                </p:cTn>
                              </p:par>
                            </p:childTnLst>
                          </p:cTn>
                        </p:par>
                        <p:par>
                          <p:cTn id="31" fill="hold">
                            <p:stCondLst>
                              <p:cond delay="2000"/>
                            </p:stCondLst>
                            <p:childTnLst>
                              <p:par>
                                <p:cTn id="32" presetID="10" presetClass="entr" presetSubtype="0" fill="hold" nodeType="afterEffect">
                                  <p:stCondLst>
                                    <p:cond delay="0"/>
                                  </p:stCondLst>
                                  <p:childTnLst>
                                    <p:set>
                                      <p:cBhvr>
                                        <p:cTn id="33" dur="1" fill="hold">
                                          <p:stCondLst>
                                            <p:cond delay="0"/>
                                          </p:stCondLst>
                                        </p:cTn>
                                        <p:tgtEl>
                                          <p:spTgt spid="147"/>
                                        </p:tgtEl>
                                        <p:attrNameLst>
                                          <p:attrName>style.visibility</p:attrName>
                                        </p:attrNameLst>
                                      </p:cBhvr>
                                      <p:to>
                                        <p:strVal val="visible"/>
                                      </p:to>
                                    </p:set>
                                    <p:animEffect transition="in" filter="fade">
                                      <p:cBhvr>
                                        <p:cTn id="34" dur="5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6_Title and Content">
    <p:bg>
      <p:bgPr>
        <a:solidFill>
          <a:srgbClr val="C0000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100" name="Google Shape;211;p3">
            <a:extLst>
              <a:ext uri="{FF2B5EF4-FFF2-40B4-BE49-F238E27FC236}">
                <a16:creationId xmlns:a16="http://schemas.microsoft.com/office/drawing/2014/main" id="{3EE8E1EA-42BA-40F4-91B8-92E720E0C7B3}"/>
              </a:ext>
            </a:extLst>
          </p:cNvPr>
          <p:cNvGrpSpPr/>
          <p:nvPr userDrawn="1"/>
        </p:nvGrpSpPr>
        <p:grpSpPr>
          <a:xfrm>
            <a:off x="1030177" y="1581350"/>
            <a:ext cx="444275" cy="398525"/>
            <a:chOff x="2495125" y="2142250"/>
            <a:chExt cx="444275" cy="398525"/>
          </a:xfrm>
        </p:grpSpPr>
        <p:sp>
          <p:nvSpPr>
            <p:cNvPr id="101" name="Google Shape;212;p3">
              <a:extLst>
                <a:ext uri="{FF2B5EF4-FFF2-40B4-BE49-F238E27FC236}">
                  <a16:creationId xmlns:a16="http://schemas.microsoft.com/office/drawing/2014/main" id="{535446D6-A2F2-4960-9F20-4FD2FC844655}"/>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02" name="Google Shape;213;p3">
              <a:extLst>
                <a:ext uri="{FF2B5EF4-FFF2-40B4-BE49-F238E27FC236}">
                  <a16:creationId xmlns:a16="http://schemas.microsoft.com/office/drawing/2014/main" id="{E3877D8C-8D49-48AE-983D-46B3D4C316A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03" name="Google Shape;214;p3">
            <a:extLst>
              <a:ext uri="{FF2B5EF4-FFF2-40B4-BE49-F238E27FC236}">
                <a16:creationId xmlns:a16="http://schemas.microsoft.com/office/drawing/2014/main" id="{6B26BBFF-8A4A-4D77-8E20-7565D314876E}"/>
              </a:ext>
            </a:extLst>
          </p:cNvPr>
          <p:cNvGrpSpPr/>
          <p:nvPr userDrawn="1"/>
        </p:nvGrpSpPr>
        <p:grpSpPr>
          <a:xfrm>
            <a:off x="10561111" y="5038647"/>
            <a:ext cx="291375" cy="281375"/>
            <a:chOff x="3243875" y="2372825"/>
            <a:chExt cx="291375" cy="281375"/>
          </a:xfrm>
        </p:grpSpPr>
        <p:sp>
          <p:nvSpPr>
            <p:cNvPr id="104" name="Google Shape;215;p3">
              <a:extLst>
                <a:ext uri="{FF2B5EF4-FFF2-40B4-BE49-F238E27FC236}">
                  <a16:creationId xmlns:a16="http://schemas.microsoft.com/office/drawing/2014/main" id="{5905416B-3780-49A3-85AC-E7AB8A365E53}"/>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216;p3">
              <a:extLst>
                <a:ext uri="{FF2B5EF4-FFF2-40B4-BE49-F238E27FC236}">
                  <a16:creationId xmlns:a16="http://schemas.microsoft.com/office/drawing/2014/main" id="{B31BA3B0-0DA2-4CD9-AB3D-C2DF62186FC9}"/>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217;p3">
              <a:extLst>
                <a:ext uri="{FF2B5EF4-FFF2-40B4-BE49-F238E27FC236}">
                  <a16:creationId xmlns:a16="http://schemas.microsoft.com/office/drawing/2014/main" id="{367F9544-3ED4-4D1E-8702-43837309CF8C}"/>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218;p3">
              <a:extLst>
                <a:ext uri="{FF2B5EF4-FFF2-40B4-BE49-F238E27FC236}">
                  <a16:creationId xmlns:a16="http://schemas.microsoft.com/office/drawing/2014/main" id="{8C773ACC-4F47-4265-AF08-3AAA1BA820F1}"/>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219;p3">
              <a:extLst>
                <a:ext uri="{FF2B5EF4-FFF2-40B4-BE49-F238E27FC236}">
                  <a16:creationId xmlns:a16="http://schemas.microsoft.com/office/drawing/2014/main" id="{1E75251D-8191-4F83-B19D-C278B5C567D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220;p3">
              <a:extLst>
                <a:ext uri="{FF2B5EF4-FFF2-40B4-BE49-F238E27FC236}">
                  <a16:creationId xmlns:a16="http://schemas.microsoft.com/office/drawing/2014/main" id="{CD244239-4494-4523-A92A-04BBF5524A6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221;p3">
              <a:extLst>
                <a:ext uri="{FF2B5EF4-FFF2-40B4-BE49-F238E27FC236}">
                  <a16:creationId xmlns:a16="http://schemas.microsoft.com/office/drawing/2014/main" id="{C8D2A7B8-8AEC-4A7B-A85D-C49CFD031893}"/>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1" name="Google Shape;222;p3">
              <a:extLst>
                <a:ext uri="{FF2B5EF4-FFF2-40B4-BE49-F238E27FC236}">
                  <a16:creationId xmlns:a16="http://schemas.microsoft.com/office/drawing/2014/main" id="{1BEBBF71-61D7-45D6-BB70-B4B6FDBF84CF}"/>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223;p3">
              <a:extLst>
                <a:ext uri="{FF2B5EF4-FFF2-40B4-BE49-F238E27FC236}">
                  <a16:creationId xmlns:a16="http://schemas.microsoft.com/office/drawing/2014/main" id="{1C8DD35C-E26B-4702-B102-151D077CFA0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224;p3">
              <a:extLst>
                <a:ext uri="{FF2B5EF4-FFF2-40B4-BE49-F238E27FC236}">
                  <a16:creationId xmlns:a16="http://schemas.microsoft.com/office/drawing/2014/main" id="{FAEA3EBF-3AF4-48CF-B780-2C24192864A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14" name="Google Shape;225;p3">
            <a:extLst>
              <a:ext uri="{FF2B5EF4-FFF2-40B4-BE49-F238E27FC236}">
                <a16:creationId xmlns:a16="http://schemas.microsoft.com/office/drawing/2014/main" id="{8349EE9D-865C-4187-8F2A-C8D67A315C95}"/>
              </a:ext>
            </a:extLst>
          </p:cNvPr>
          <p:cNvGrpSpPr/>
          <p:nvPr userDrawn="1"/>
        </p:nvGrpSpPr>
        <p:grpSpPr>
          <a:xfrm>
            <a:off x="10778557" y="714866"/>
            <a:ext cx="166675" cy="168575"/>
            <a:chOff x="4954425" y="2036375"/>
            <a:chExt cx="166675" cy="168575"/>
          </a:xfrm>
        </p:grpSpPr>
        <p:sp>
          <p:nvSpPr>
            <p:cNvPr id="115" name="Google Shape;226;p3">
              <a:extLst>
                <a:ext uri="{FF2B5EF4-FFF2-40B4-BE49-F238E27FC236}">
                  <a16:creationId xmlns:a16="http://schemas.microsoft.com/office/drawing/2014/main" id="{C3E893B2-B741-45D1-AA70-EFBF2C1CCB32}"/>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227;p3">
              <a:extLst>
                <a:ext uri="{FF2B5EF4-FFF2-40B4-BE49-F238E27FC236}">
                  <a16:creationId xmlns:a16="http://schemas.microsoft.com/office/drawing/2014/main" id="{4806DF11-E7A6-4BCA-864C-D4BB12AF1B7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17" name="Google Shape;228;p3">
            <a:extLst>
              <a:ext uri="{FF2B5EF4-FFF2-40B4-BE49-F238E27FC236}">
                <a16:creationId xmlns:a16="http://schemas.microsoft.com/office/drawing/2014/main" id="{DE8A01B2-77F0-42CA-BCD0-4D9A98E4E84B}"/>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229;p3">
            <a:extLst>
              <a:ext uri="{FF2B5EF4-FFF2-40B4-BE49-F238E27FC236}">
                <a16:creationId xmlns:a16="http://schemas.microsoft.com/office/drawing/2014/main" id="{040941FA-39DE-4897-9957-4F8E125A8F2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9" name="Google Shape;230;p3">
            <a:extLst>
              <a:ext uri="{FF2B5EF4-FFF2-40B4-BE49-F238E27FC236}">
                <a16:creationId xmlns:a16="http://schemas.microsoft.com/office/drawing/2014/main" id="{39E1EAF3-ED4F-4E40-A591-87F74A538B8E}"/>
              </a:ext>
            </a:extLst>
          </p:cNvPr>
          <p:cNvGrpSpPr/>
          <p:nvPr userDrawn="1"/>
        </p:nvGrpSpPr>
        <p:grpSpPr>
          <a:xfrm>
            <a:off x="1274797" y="5541501"/>
            <a:ext cx="166675" cy="168575"/>
            <a:chOff x="4954425" y="2036375"/>
            <a:chExt cx="166675" cy="168575"/>
          </a:xfrm>
        </p:grpSpPr>
        <p:sp>
          <p:nvSpPr>
            <p:cNvPr id="120" name="Google Shape;231;p3">
              <a:extLst>
                <a:ext uri="{FF2B5EF4-FFF2-40B4-BE49-F238E27FC236}">
                  <a16:creationId xmlns:a16="http://schemas.microsoft.com/office/drawing/2014/main" id="{637B9622-5D72-4988-A025-9DDD451CEE6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232;p3">
              <a:extLst>
                <a:ext uri="{FF2B5EF4-FFF2-40B4-BE49-F238E27FC236}">
                  <a16:creationId xmlns:a16="http://schemas.microsoft.com/office/drawing/2014/main" id="{90AFE972-DB48-45E9-9EE9-E273CE0A3941}"/>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2" name="Google Shape;769;p31">
            <a:extLst>
              <a:ext uri="{FF2B5EF4-FFF2-40B4-BE49-F238E27FC236}">
                <a16:creationId xmlns:a16="http://schemas.microsoft.com/office/drawing/2014/main" id="{9BC6E0ED-AB1D-4836-B4E8-0379D97072CC}"/>
              </a:ext>
            </a:extLst>
          </p:cNvPr>
          <p:cNvGrpSpPr/>
          <p:nvPr userDrawn="1"/>
        </p:nvGrpSpPr>
        <p:grpSpPr>
          <a:xfrm>
            <a:off x="2548293" y="3588086"/>
            <a:ext cx="2599447" cy="2521829"/>
            <a:chOff x="5641385" y="2381306"/>
            <a:chExt cx="2599446" cy="2521829"/>
          </a:xfrm>
        </p:grpSpPr>
        <p:sp>
          <p:nvSpPr>
            <p:cNvPr id="123" name="Google Shape;770;p31">
              <a:extLst>
                <a:ext uri="{FF2B5EF4-FFF2-40B4-BE49-F238E27FC236}">
                  <a16:creationId xmlns:a16="http://schemas.microsoft.com/office/drawing/2014/main" id="{54FBC327-7229-4E48-B70D-221E3B4ABBD6}"/>
                </a:ext>
              </a:extLst>
            </p:cNvPr>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24" name="Google Shape;771;p31">
              <a:extLst>
                <a:ext uri="{FF2B5EF4-FFF2-40B4-BE49-F238E27FC236}">
                  <a16:creationId xmlns:a16="http://schemas.microsoft.com/office/drawing/2014/main" id="{735A0EF3-CD49-4849-A6D0-53FADD84C85D}"/>
                </a:ext>
              </a:extLst>
            </p:cNvPr>
            <p:cNvGrpSpPr/>
            <p:nvPr/>
          </p:nvGrpSpPr>
          <p:grpSpPr>
            <a:xfrm flipH="1">
              <a:off x="6793275" y="3690844"/>
              <a:ext cx="1447557" cy="1002468"/>
              <a:chOff x="4799733" y="3457797"/>
              <a:chExt cx="2301388" cy="1593766"/>
            </a:xfrm>
          </p:grpSpPr>
          <p:sp>
            <p:nvSpPr>
              <p:cNvPr id="179" name="Google Shape;772;p31">
                <a:extLst>
                  <a:ext uri="{FF2B5EF4-FFF2-40B4-BE49-F238E27FC236}">
                    <a16:creationId xmlns:a16="http://schemas.microsoft.com/office/drawing/2014/main" id="{F854EEEE-60A7-4C8E-8953-E8769EEC5813}"/>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773;p31">
                <a:extLst>
                  <a:ext uri="{FF2B5EF4-FFF2-40B4-BE49-F238E27FC236}">
                    <a16:creationId xmlns:a16="http://schemas.microsoft.com/office/drawing/2014/main" id="{3A64CB13-0C6D-4353-9509-7D271A41CDF4}"/>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774;p31">
                <a:extLst>
                  <a:ext uri="{FF2B5EF4-FFF2-40B4-BE49-F238E27FC236}">
                    <a16:creationId xmlns:a16="http://schemas.microsoft.com/office/drawing/2014/main" id="{CA6E3753-A1B1-4953-8CA7-64699041E7E4}"/>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775;p31">
                <a:extLst>
                  <a:ext uri="{FF2B5EF4-FFF2-40B4-BE49-F238E27FC236}">
                    <a16:creationId xmlns:a16="http://schemas.microsoft.com/office/drawing/2014/main" id="{3E292DF2-70CE-4152-8475-FBB7C5053487}"/>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776;p31">
                <a:extLst>
                  <a:ext uri="{FF2B5EF4-FFF2-40B4-BE49-F238E27FC236}">
                    <a16:creationId xmlns:a16="http://schemas.microsoft.com/office/drawing/2014/main" id="{E8A500DB-B210-4DFF-A20D-666636286385}"/>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777;p31">
                <a:extLst>
                  <a:ext uri="{FF2B5EF4-FFF2-40B4-BE49-F238E27FC236}">
                    <a16:creationId xmlns:a16="http://schemas.microsoft.com/office/drawing/2014/main" id="{E44028BD-ABE9-4D77-8E13-8D81364C068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778;p31">
                <a:extLst>
                  <a:ext uri="{FF2B5EF4-FFF2-40B4-BE49-F238E27FC236}">
                    <a16:creationId xmlns:a16="http://schemas.microsoft.com/office/drawing/2014/main" id="{237C9002-05C8-4A2E-93E1-71F680200424}"/>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779;p31">
                <a:extLst>
                  <a:ext uri="{FF2B5EF4-FFF2-40B4-BE49-F238E27FC236}">
                    <a16:creationId xmlns:a16="http://schemas.microsoft.com/office/drawing/2014/main" id="{F7CB1473-EE54-4CB9-8AFD-2741D234701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780;p31">
                <a:extLst>
                  <a:ext uri="{FF2B5EF4-FFF2-40B4-BE49-F238E27FC236}">
                    <a16:creationId xmlns:a16="http://schemas.microsoft.com/office/drawing/2014/main" id="{1270F571-E266-4846-AA40-84B6ADACF443}"/>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781;p31">
                <a:extLst>
                  <a:ext uri="{FF2B5EF4-FFF2-40B4-BE49-F238E27FC236}">
                    <a16:creationId xmlns:a16="http://schemas.microsoft.com/office/drawing/2014/main" id="{66003CAD-52D8-4830-8C9F-89DC91466739}"/>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782;p31">
                <a:extLst>
                  <a:ext uri="{FF2B5EF4-FFF2-40B4-BE49-F238E27FC236}">
                    <a16:creationId xmlns:a16="http://schemas.microsoft.com/office/drawing/2014/main" id="{B2BA155A-3FE4-43A4-95B4-E80185A9DBF7}"/>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783;p31">
                <a:extLst>
                  <a:ext uri="{FF2B5EF4-FFF2-40B4-BE49-F238E27FC236}">
                    <a16:creationId xmlns:a16="http://schemas.microsoft.com/office/drawing/2014/main" id="{30E537BB-4E0A-4665-A7B9-DF88B39E9A09}"/>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784;p31">
                <a:extLst>
                  <a:ext uri="{FF2B5EF4-FFF2-40B4-BE49-F238E27FC236}">
                    <a16:creationId xmlns:a16="http://schemas.microsoft.com/office/drawing/2014/main" id="{0B357D3C-EDF2-401D-AFC3-3D88771217FC}"/>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785;p31">
                <a:extLst>
                  <a:ext uri="{FF2B5EF4-FFF2-40B4-BE49-F238E27FC236}">
                    <a16:creationId xmlns:a16="http://schemas.microsoft.com/office/drawing/2014/main" id="{E7FA9937-7A99-4D4D-B4C3-75D6C83A7388}"/>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786;p31">
                <a:extLst>
                  <a:ext uri="{FF2B5EF4-FFF2-40B4-BE49-F238E27FC236}">
                    <a16:creationId xmlns:a16="http://schemas.microsoft.com/office/drawing/2014/main" id="{AFAF38D6-83F1-435B-B8B4-2E31A364AE50}"/>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787;p31">
                <a:extLst>
                  <a:ext uri="{FF2B5EF4-FFF2-40B4-BE49-F238E27FC236}">
                    <a16:creationId xmlns:a16="http://schemas.microsoft.com/office/drawing/2014/main" id="{209D6F8F-3D6C-4410-A1E9-FF14B2C03814}"/>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788;p31">
                <a:extLst>
                  <a:ext uri="{FF2B5EF4-FFF2-40B4-BE49-F238E27FC236}">
                    <a16:creationId xmlns:a16="http://schemas.microsoft.com/office/drawing/2014/main" id="{2E14871B-0005-4363-8024-41CDC33D64EB}"/>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789;p31">
                <a:extLst>
                  <a:ext uri="{FF2B5EF4-FFF2-40B4-BE49-F238E27FC236}">
                    <a16:creationId xmlns:a16="http://schemas.microsoft.com/office/drawing/2014/main" id="{F9A04849-BAA8-4BEC-9B26-B9A9265C544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790;p31">
                <a:extLst>
                  <a:ext uri="{FF2B5EF4-FFF2-40B4-BE49-F238E27FC236}">
                    <a16:creationId xmlns:a16="http://schemas.microsoft.com/office/drawing/2014/main" id="{F3EF5BE9-1D37-4493-BB7B-BBC6B28E94B5}"/>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791;p31">
                <a:extLst>
                  <a:ext uri="{FF2B5EF4-FFF2-40B4-BE49-F238E27FC236}">
                    <a16:creationId xmlns:a16="http://schemas.microsoft.com/office/drawing/2014/main" id="{1C71BCFA-7DC6-4E85-9435-CEC8DE763738}"/>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792;p31">
                <a:extLst>
                  <a:ext uri="{FF2B5EF4-FFF2-40B4-BE49-F238E27FC236}">
                    <a16:creationId xmlns:a16="http://schemas.microsoft.com/office/drawing/2014/main" id="{4D23DD00-30F8-465A-A4CF-EFAA11ABF39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793;p31">
                <a:extLst>
                  <a:ext uri="{FF2B5EF4-FFF2-40B4-BE49-F238E27FC236}">
                    <a16:creationId xmlns:a16="http://schemas.microsoft.com/office/drawing/2014/main" id="{42DA9856-4448-43EC-9FE5-265665745E1C}"/>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794;p31">
                <a:extLst>
                  <a:ext uri="{FF2B5EF4-FFF2-40B4-BE49-F238E27FC236}">
                    <a16:creationId xmlns:a16="http://schemas.microsoft.com/office/drawing/2014/main" id="{FCD3B74B-7950-48D3-851C-D9F296F1980C}"/>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795;p31">
                <a:extLst>
                  <a:ext uri="{FF2B5EF4-FFF2-40B4-BE49-F238E27FC236}">
                    <a16:creationId xmlns:a16="http://schemas.microsoft.com/office/drawing/2014/main" id="{E42274F8-8BDE-44C5-80CC-9156BEC44DE9}"/>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796;p31">
                <a:extLst>
                  <a:ext uri="{FF2B5EF4-FFF2-40B4-BE49-F238E27FC236}">
                    <a16:creationId xmlns:a16="http://schemas.microsoft.com/office/drawing/2014/main" id="{977D4C15-B4AA-4951-BD17-F19DD249F837}"/>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797;p31">
                <a:extLst>
                  <a:ext uri="{FF2B5EF4-FFF2-40B4-BE49-F238E27FC236}">
                    <a16:creationId xmlns:a16="http://schemas.microsoft.com/office/drawing/2014/main" id="{D06F808D-4D4F-4C28-AAE4-372B745ECB76}"/>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798;p31">
                <a:extLst>
                  <a:ext uri="{FF2B5EF4-FFF2-40B4-BE49-F238E27FC236}">
                    <a16:creationId xmlns:a16="http://schemas.microsoft.com/office/drawing/2014/main" id="{D2BA24A8-C9DC-4FB5-A6B6-9B81690DE63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799;p31">
                <a:extLst>
                  <a:ext uri="{FF2B5EF4-FFF2-40B4-BE49-F238E27FC236}">
                    <a16:creationId xmlns:a16="http://schemas.microsoft.com/office/drawing/2014/main" id="{50C2B5D8-882A-4E64-862C-4513602D44ED}"/>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800;p31">
                <a:extLst>
                  <a:ext uri="{FF2B5EF4-FFF2-40B4-BE49-F238E27FC236}">
                    <a16:creationId xmlns:a16="http://schemas.microsoft.com/office/drawing/2014/main" id="{3E8EA5DF-553D-40B7-8582-4C67204A077F}"/>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801;p31">
                <a:extLst>
                  <a:ext uri="{FF2B5EF4-FFF2-40B4-BE49-F238E27FC236}">
                    <a16:creationId xmlns:a16="http://schemas.microsoft.com/office/drawing/2014/main" id="{0B0C6E18-FA4F-42EA-83DB-7541420F71BD}"/>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802;p31">
                <a:extLst>
                  <a:ext uri="{FF2B5EF4-FFF2-40B4-BE49-F238E27FC236}">
                    <a16:creationId xmlns:a16="http://schemas.microsoft.com/office/drawing/2014/main" id="{2C744340-D0B6-4A32-9374-2C03ADAA76E3}"/>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803;p31">
                <a:extLst>
                  <a:ext uri="{FF2B5EF4-FFF2-40B4-BE49-F238E27FC236}">
                    <a16:creationId xmlns:a16="http://schemas.microsoft.com/office/drawing/2014/main" id="{97C0CE84-7B4E-4CCE-8FD7-3CF2B21B0C70}"/>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804;p31">
                <a:extLst>
                  <a:ext uri="{FF2B5EF4-FFF2-40B4-BE49-F238E27FC236}">
                    <a16:creationId xmlns:a16="http://schemas.microsoft.com/office/drawing/2014/main" id="{5CB17839-65D7-47C8-BF37-55E75E502ADC}"/>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805;p31">
                <a:extLst>
                  <a:ext uri="{FF2B5EF4-FFF2-40B4-BE49-F238E27FC236}">
                    <a16:creationId xmlns:a16="http://schemas.microsoft.com/office/drawing/2014/main" id="{157D8A5C-00ED-4A80-AEEF-FF9582C5B4A5}"/>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806;p31">
                <a:extLst>
                  <a:ext uri="{FF2B5EF4-FFF2-40B4-BE49-F238E27FC236}">
                    <a16:creationId xmlns:a16="http://schemas.microsoft.com/office/drawing/2014/main" id="{F318FE11-06EA-4D17-AD18-5A6A3449ECD1}"/>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807;p31">
                <a:extLst>
                  <a:ext uri="{FF2B5EF4-FFF2-40B4-BE49-F238E27FC236}">
                    <a16:creationId xmlns:a16="http://schemas.microsoft.com/office/drawing/2014/main" id="{AC617E18-C9A4-4561-8372-E77866C5E8A4}"/>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808;p31">
                <a:extLst>
                  <a:ext uri="{FF2B5EF4-FFF2-40B4-BE49-F238E27FC236}">
                    <a16:creationId xmlns:a16="http://schemas.microsoft.com/office/drawing/2014/main" id="{597C1522-09EE-497E-A546-21408671C88A}"/>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809;p31">
                <a:extLst>
                  <a:ext uri="{FF2B5EF4-FFF2-40B4-BE49-F238E27FC236}">
                    <a16:creationId xmlns:a16="http://schemas.microsoft.com/office/drawing/2014/main" id="{B9790C46-8F90-43AB-A40D-A02313A1FE36}"/>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810;p31">
                <a:extLst>
                  <a:ext uri="{FF2B5EF4-FFF2-40B4-BE49-F238E27FC236}">
                    <a16:creationId xmlns:a16="http://schemas.microsoft.com/office/drawing/2014/main" id="{C2FD0F4C-FE02-4A94-9F7C-A4359310E2B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811;p31">
                <a:extLst>
                  <a:ext uri="{FF2B5EF4-FFF2-40B4-BE49-F238E27FC236}">
                    <a16:creationId xmlns:a16="http://schemas.microsoft.com/office/drawing/2014/main" id="{BB2A69A5-2D49-4B85-A645-93DAE0CC5D71}"/>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812;p31">
                <a:extLst>
                  <a:ext uri="{FF2B5EF4-FFF2-40B4-BE49-F238E27FC236}">
                    <a16:creationId xmlns:a16="http://schemas.microsoft.com/office/drawing/2014/main" id="{0385A1DD-AED6-4BBF-818D-F6805D36216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813;p31">
                <a:extLst>
                  <a:ext uri="{FF2B5EF4-FFF2-40B4-BE49-F238E27FC236}">
                    <a16:creationId xmlns:a16="http://schemas.microsoft.com/office/drawing/2014/main" id="{88640C6F-0822-47FA-83C1-A54B8B33A937}"/>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814;p31">
                <a:extLst>
                  <a:ext uri="{FF2B5EF4-FFF2-40B4-BE49-F238E27FC236}">
                    <a16:creationId xmlns:a16="http://schemas.microsoft.com/office/drawing/2014/main" id="{BD360D69-2C70-49AD-8B64-6D2EF00DEDDE}"/>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815;p31">
                <a:extLst>
                  <a:ext uri="{FF2B5EF4-FFF2-40B4-BE49-F238E27FC236}">
                    <a16:creationId xmlns:a16="http://schemas.microsoft.com/office/drawing/2014/main" id="{D538E562-E7F8-47EA-B6D7-EA2C06E79A74}"/>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816;p31">
                <a:extLst>
                  <a:ext uri="{FF2B5EF4-FFF2-40B4-BE49-F238E27FC236}">
                    <a16:creationId xmlns:a16="http://schemas.microsoft.com/office/drawing/2014/main" id="{7CEB205C-EECD-4753-A3E2-172F4BF78B7C}"/>
                  </a:ext>
                </a:extLst>
              </p:cNvPr>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817;p31">
                <a:extLst>
                  <a:ext uri="{FF2B5EF4-FFF2-40B4-BE49-F238E27FC236}">
                    <a16:creationId xmlns:a16="http://schemas.microsoft.com/office/drawing/2014/main" id="{4194502E-AF13-4627-A776-CDA3D84EE592}"/>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818;p31">
                <a:extLst>
                  <a:ext uri="{FF2B5EF4-FFF2-40B4-BE49-F238E27FC236}">
                    <a16:creationId xmlns:a16="http://schemas.microsoft.com/office/drawing/2014/main" id="{27BBCB0A-86B3-4A13-9F04-94D9B17FB22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819;p31">
                <a:extLst>
                  <a:ext uri="{FF2B5EF4-FFF2-40B4-BE49-F238E27FC236}">
                    <a16:creationId xmlns:a16="http://schemas.microsoft.com/office/drawing/2014/main" id="{3AA1370E-FB07-4236-9E8C-3F319E67A9A2}"/>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820;p31">
                <a:extLst>
                  <a:ext uri="{FF2B5EF4-FFF2-40B4-BE49-F238E27FC236}">
                    <a16:creationId xmlns:a16="http://schemas.microsoft.com/office/drawing/2014/main" id="{CCF0D91D-5B0C-4627-9233-F6DF37E84BAC}"/>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821;p31">
                <a:extLst>
                  <a:ext uri="{FF2B5EF4-FFF2-40B4-BE49-F238E27FC236}">
                    <a16:creationId xmlns:a16="http://schemas.microsoft.com/office/drawing/2014/main" id="{D665E1B2-D4F5-494A-A373-12D73EAD5FB1}"/>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822;p31">
                <a:extLst>
                  <a:ext uri="{FF2B5EF4-FFF2-40B4-BE49-F238E27FC236}">
                    <a16:creationId xmlns:a16="http://schemas.microsoft.com/office/drawing/2014/main" id="{7638DBB5-77AB-477A-9DD9-F9CADA2F2B13}"/>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823;p31">
                <a:extLst>
                  <a:ext uri="{FF2B5EF4-FFF2-40B4-BE49-F238E27FC236}">
                    <a16:creationId xmlns:a16="http://schemas.microsoft.com/office/drawing/2014/main" id="{194525C9-9686-4EE4-B064-D6CE5BAD6212}"/>
                  </a:ext>
                </a:extLst>
              </p:cNvPr>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824;p31">
                <a:extLst>
                  <a:ext uri="{FF2B5EF4-FFF2-40B4-BE49-F238E27FC236}">
                    <a16:creationId xmlns:a16="http://schemas.microsoft.com/office/drawing/2014/main" id="{9BC71FEA-8A2F-4DE7-ACA6-7327832F3D83}"/>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825;p31">
                <a:extLst>
                  <a:ext uri="{FF2B5EF4-FFF2-40B4-BE49-F238E27FC236}">
                    <a16:creationId xmlns:a16="http://schemas.microsoft.com/office/drawing/2014/main" id="{2AA52B43-83FE-4EB5-803E-C1C85CECEEF3}"/>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826;p31">
                <a:extLst>
                  <a:ext uri="{FF2B5EF4-FFF2-40B4-BE49-F238E27FC236}">
                    <a16:creationId xmlns:a16="http://schemas.microsoft.com/office/drawing/2014/main" id="{61599DE9-3E0C-45AC-B0D7-7897B14E6713}"/>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827;p31">
                <a:extLst>
                  <a:ext uri="{FF2B5EF4-FFF2-40B4-BE49-F238E27FC236}">
                    <a16:creationId xmlns:a16="http://schemas.microsoft.com/office/drawing/2014/main" id="{9CDD23C3-2179-46CF-9AA6-1159DB3C045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25" name="Google Shape;828;p31">
              <a:extLst>
                <a:ext uri="{FF2B5EF4-FFF2-40B4-BE49-F238E27FC236}">
                  <a16:creationId xmlns:a16="http://schemas.microsoft.com/office/drawing/2014/main" id="{A70B9403-A100-4DF3-A073-60C10F4D733E}"/>
                </a:ext>
              </a:extLst>
            </p:cNvPr>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829;p31">
              <a:extLst>
                <a:ext uri="{FF2B5EF4-FFF2-40B4-BE49-F238E27FC236}">
                  <a16:creationId xmlns:a16="http://schemas.microsoft.com/office/drawing/2014/main" id="{C17D1B13-7913-4AAE-8E40-0C36BEE29ABC}"/>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830;p31">
              <a:extLst>
                <a:ext uri="{FF2B5EF4-FFF2-40B4-BE49-F238E27FC236}">
                  <a16:creationId xmlns:a16="http://schemas.microsoft.com/office/drawing/2014/main" id="{DA17CC1B-2AEF-4DE5-80AD-524C115CC8B8}"/>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831;p31">
              <a:extLst>
                <a:ext uri="{FF2B5EF4-FFF2-40B4-BE49-F238E27FC236}">
                  <a16:creationId xmlns:a16="http://schemas.microsoft.com/office/drawing/2014/main" id="{EC56F751-8FC7-479A-954B-AD1EDABEC02B}"/>
                </a:ext>
              </a:extLst>
            </p:cNvPr>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832;p31">
              <a:extLst>
                <a:ext uri="{FF2B5EF4-FFF2-40B4-BE49-F238E27FC236}">
                  <a16:creationId xmlns:a16="http://schemas.microsoft.com/office/drawing/2014/main" id="{75BB84C9-5E17-4D93-88B9-CB532641DB8B}"/>
                </a:ext>
              </a:extLst>
            </p:cNvPr>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833;p31">
              <a:extLst>
                <a:ext uri="{FF2B5EF4-FFF2-40B4-BE49-F238E27FC236}">
                  <a16:creationId xmlns:a16="http://schemas.microsoft.com/office/drawing/2014/main" id="{A6EE7E8A-4681-4646-87BB-9B2AD79329FF}"/>
                </a:ext>
              </a:extLst>
            </p:cNvPr>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834;p31">
              <a:extLst>
                <a:ext uri="{FF2B5EF4-FFF2-40B4-BE49-F238E27FC236}">
                  <a16:creationId xmlns:a16="http://schemas.microsoft.com/office/drawing/2014/main" id="{1DB59D19-38B6-4726-BEDD-14A2C98A1364}"/>
                </a:ext>
              </a:extLst>
            </p:cNvPr>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835;p31">
              <a:extLst>
                <a:ext uri="{FF2B5EF4-FFF2-40B4-BE49-F238E27FC236}">
                  <a16:creationId xmlns:a16="http://schemas.microsoft.com/office/drawing/2014/main" id="{C778F81F-EA7E-43D9-AE92-F11656DE69B5}"/>
                </a:ext>
              </a:extLst>
            </p:cNvPr>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836;p31">
              <a:extLst>
                <a:ext uri="{FF2B5EF4-FFF2-40B4-BE49-F238E27FC236}">
                  <a16:creationId xmlns:a16="http://schemas.microsoft.com/office/drawing/2014/main" id="{C5763E02-946B-4BB3-889D-9B67A0F991C6}"/>
                </a:ext>
              </a:extLst>
            </p:cNvPr>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837;p31">
              <a:extLst>
                <a:ext uri="{FF2B5EF4-FFF2-40B4-BE49-F238E27FC236}">
                  <a16:creationId xmlns:a16="http://schemas.microsoft.com/office/drawing/2014/main" id="{A86FEA51-7C91-41CF-9FBE-0E63E3FAA2AA}"/>
                </a:ext>
              </a:extLst>
            </p:cNvPr>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838;p31">
              <a:extLst>
                <a:ext uri="{FF2B5EF4-FFF2-40B4-BE49-F238E27FC236}">
                  <a16:creationId xmlns:a16="http://schemas.microsoft.com/office/drawing/2014/main" id="{F54AE7A5-5033-41F9-86C1-3D07F40BDC7C}"/>
                </a:ext>
              </a:extLst>
            </p:cNvPr>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839;p31">
              <a:extLst>
                <a:ext uri="{FF2B5EF4-FFF2-40B4-BE49-F238E27FC236}">
                  <a16:creationId xmlns:a16="http://schemas.microsoft.com/office/drawing/2014/main" id="{9C8CEC7E-7E06-445A-B527-3BEA8B5A928C}"/>
                </a:ext>
              </a:extLst>
            </p:cNvPr>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840;p31">
              <a:extLst>
                <a:ext uri="{FF2B5EF4-FFF2-40B4-BE49-F238E27FC236}">
                  <a16:creationId xmlns:a16="http://schemas.microsoft.com/office/drawing/2014/main" id="{99538C3F-E84B-4792-B050-D36076E7BF35}"/>
                </a:ext>
              </a:extLst>
            </p:cNvPr>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841;p31">
              <a:extLst>
                <a:ext uri="{FF2B5EF4-FFF2-40B4-BE49-F238E27FC236}">
                  <a16:creationId xmlns:a16="http://schemas.microsoft.com/office/drawing/2014/main" id="{018B6AAF-29AF-4169-8FA6-11092FF31312}"/>
                </a:ext>
              </a:extLst>
            </p:cNvPr>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842;p31">
              <a:extLst>
                <a:ext uri="{FF2B5EF4-FFF2-40B4-BE49-F238E27FC236}">
                  <a16:creationId xmlns:a16="http://schemas.microsoft.com/office/drawing/2014/main" id="{6B7E2CE4-66DF-4667-80A5-6F266670AC17}"/>
                </a:ext>
              </a:extLst>
            </p:cNvPr>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843;p31">
              <a:extLst>
                <a:ext uri="{FF2B5EF4-FFF2-40B4-BE49-F238E27FC236}">
                  <a16:creationId xmlns:a16="http://schemas.microsoft.com/office/drawing/2014/main" id="{8180CAFA-48DD-4FAC-9085-B474909E2D94}"/>
                </a:ext>
              </a:extLst>
            </p:cNvPr>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844;p31">
              <a:extLst>
                <a:ext uri="{FF2B5EF4-FFF2-40B4-BE49-F238E27FC236}">
                  <a16:creationId xmlns:a16="http://schemas.microsoft.com/office/drawing/2014/main" id="{2D421F8E-38A7-4C59-9ABB-134C050B52D1}"/>
                </a:ext>
              </a:extLst>
            </p:cNvPr>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845;p31">
              <a:extLst>
                <a:ext uri="{FF2B5EF4-FFF2-40B4-BE49-F238E27FC236}">
                  <a16:creationId xmlns:a16="http://schemas.microsoft.com/office/drawing/2014/main" id="{8A0DBC04-F1EF-41C2-8828-D7F2DC68206E}"/>
                </a:ext>
              </a:extLst>
            </p:cNvPr>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846;p31">
              <a:extLst>
                <a:ext uri="{FF2B5EF4-FFF2-40B4-BE49-F238E27FC236}">
                  <a16:creationId xmlns:a16="http://schemas.microsoft.com/office/drawing/2014/main" id="{D0888D44-7BD4-4121-82D0-1D520C7A800A}"/>
                </a:ext>
              </a:extLst>
            </p:cNvPr>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847;p31">
              <a:extLst>
                <a:ext uri="{FF2B5EF4-FFF2-40B4-BE49-F238E27FC236}">
                  <a16:creationId xmlns:a16="http://schemas.microsoft.com/office/drawing/2014/main" id="{91504B71-DB7B-4698-9267-F00E8EA233B5}"/>
                </a:ext>
              </a:extLst>
            </p:cNvPr>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848;p31">
              <a:extLst>
                <a:ext uri="{FF2B5EF4-FFF2-40B4-BE49-F238E27FC236}">
                  <a16:creationId xmlns:a16="http://schemas.microsoft.com/office/drawing/2014/main" id="{EF55652F-335C-4478-BCA6-70D09E0CA926}"/>
                </a:ext>
              </a:extLst>
            </p:cNvPr>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849;p31">
              <a:extLst>
                <a:ext uri="{FF2B5EF4-FFF2-40B4-BE49-F238E27FC236}">
                  <a16:creationId xmlns:a16="http://schemas.microsoft.com/office/drawing/2014/main" id="{BC4B70AF-7291-4186-B0C9-E23C3C98B633}"/>
                </a:ext>
              </a:extLst>
            </p:cNvPr>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850;p31">
              <a:extLst>
                <a:ext uri="{FF2B5EF4-FFF2-40B4-BE49-F238E27FC236}">
                  <a16:creationId xmlns:a16="http://schemas.microsoft.com/office/drawing/2014/main" id="{9013B64D-20EC-4558-A812-437F86372639}"/>
                </a:ext>
              </a:extLst>
            </p:cNvPr>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851;p31">
              <a:extLst>
                <a:ext uri="{FF2B5EF4-FFF2-40B4-BE49-F238E27FC236}">
                  <a16:creationId xmlns:a16="http://schemas.microsoft.com/office/drawing/2014/main" id="{6B314EA2-2C03-4489-97D0-5940D020374D}"/>
                </a:ext>
              </a:extLst>
            </p:cNvPr>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852;p31">
              <a:extLst>
                <a:ext uri="{FF2B5EF4-FFF2-40B4-BE49-F238E27FC236}">
                  <a16:creationId xmlns:a16="http://schemas.microsoft.com/office/drawing/2014/main" id="{C815BA55-51F2-4C11-921B-5A074A89E5E6}"/>
                </a:ext>
              </a:extLst>
            </p:cNvPr>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853;p31">
              <a:extLst>
                <a:ext uri="{FF2B5EF4-FFF2-40B4-BE49-F238E27FC236}">
                  <a16:creationId xmlns:a16="http://schemas.microsoft.com/office/drawing/2014/main" id="{BC3AF171-ACCA-4684-B20F-015ABA8C63EF}"/>
                </a:ext>
              </a:extLst>
            </p:cNvPr>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854;p31">
              <a:extLst>
                <a:ext uri="{FF2B5EF4-FFF2-40B4-BE49-F238E27FC236}">
                  <a16:creationId xmlns:a16="http://schemas.microsoft.com/office/drawing/2014/main" id="{93685CFF-3B82-4A96-8A9E-93418E10F484}"/>
                </a:ext>
              </a:extLst>
            </p:cNvPr>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855;p31">
              <a:extLst>
                <a:ext uri="{FF2B5EF4-FFF2-40B4-BE49-F238E27FC236}">
                  <a16:creationId xmlns:a16="http://schemas.microsoft.com/office/drawing/2014/main" id="{91A59F9D-AD18-48D3-B9E8-77BA0F1FD3C1}"/>
                </a:ext>
              </a:extLst>
            </p:cNvPr>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856;p31">
              <a:extLst>
                <a:ext uri="{FF2B5EF4-FFF2-40B4-BE49-F238E27FC236}">
                  <a16:creationId xmlns:a16="http://schemas.microsoft.com/office/drawing/2014/main" id="{9FA72179-C8DC-404E-86D0-508BA5E3EB2D}"/>
                </a:ext>
              </a:extLst>
            </p:cNvPr>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857;p31">
              <a:extLst>
                <a:ext uri="{FF2B5EF4-FFF2-40B4-BE49-F238E27FC236}">
                  <a16:creationId xmlns:a16="http://schemas.microsoft.com/office/drawing/2014/main" id="{6A7442B2-7FE0-4334-9BAA-31050FC2AD82}"/>
                </a:ext>
              </a:extLst>
            </p:cNvPr>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858;p31">
              <a:extLst>
                <a:ext uri="{FF2B5EF4-FFF2-40B4-BE49-F238E27FC236}">
                  <a16:creationId xmlns:a16="http://schemas.microsoft.com/office/drawing/2014/main" id="{FBAE211A-A539-4482-AC1D-05BE1FC5B5B7}"/>
                </a:ext>
              </a:extLst>
            </p:cNvPr>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859;p31">
              <a:extLst>
                <a:ext uri="{FF2B5EF4-FFF2-40B4-BE49-F238E27FC236}">
                  <a16:creationId xmlns:a16="http://schemas.microsoft.com/office/drawing/2014/main" id="{69136F04-B278-4651-91CE-B04F35DC8E10}"/>
                </a:ext>
              </a:extLst>
            </p:cNvPr>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860;p31">
              <a:extLst>
                <a:ext uri="{FF2B5EF4-FFF2-40B4-BE49-F238E27FC236}">
                  <a16:creationId xmlns:a16="http://schemas.microsoft.com/office/drawing/2014/main" id="{131FC39D-6FAE-4E39-91F9-5F67F8A05362}"/>
                </a:ext>
              </a:extLst>
            </p:cNvPr>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861;p31">
              <a:extLst>
                <a:ext uri="{FF2B5EF4-FFF2-40B4-BE49-F238E27FC236}">
                  <a16:creationId xmlns:a16="http://schemas.microsoft.com/office/drawing/2014/main" id="{461FF0F9-5896-4560-8CB8-6C0C41CDF6D4}"/>
                </a:ext>
              </a:extLst>
            </p:cNvPr>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862;p31">
              <a:extLst>
                <a:ext uri="{FF2B5EF4-FFF2-40B4-BE49-F238E27FC236}">
                  <a16:creationId xmlns:a16="http://schemas.microsoft.com/office/drawing/2014/main" id="{FA6B455F-977B-4B36-A84A-B37881BE2563}"/>
                </a:ext>
              </a:extLst>
            </p:cNvPr>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863;p31">
              <a:extLst>
                <a:ext uri="{FF2B5EF4-FFF2-40B4-BE49-F238E27FC236}">
                  <a16:creationId xmlns:a16="http://schemas.microsoft.com/office/drawing/2014/main" id="{1541C5F9-30C1-4920-B005-4847AA260ADD}"/>
                </a:ext>
              </a:extLst>
            </p:cNvPr>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864;p31">
              <a:extLst>
                <a:ext uri="{FF2B5EF4-FFF2-40B4-BE49-F238E27FC236}">
                  <a16:creationId xmlns:a16="http://schemas.microsoft.com/office/drawing/2014/main" id="{0AC89F5C-6032-42B3-BE34-1BF79B2939BD}"/>
                </a:ext>
              </a:extLst>
            </p:cNvPr>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865;p31">
              <a:extLst>
                <a:ext uri="{FF2B5EF4-FFF2-40B4-BE49-F238E27FC236}">
                  <a16:creationId xmlns:a16="http://schemas.microsoft.com/office/drawing/2014/main" id="{26E29FF5-E604-4426-A4A5-A021519F55DF}"/>
                </a:ext>
              </a:extLst>
            </p:cNvPr>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866;p31">
              <a:extLst>
                <a:ext uri="{FF2B5EF4-FFF2-40B4-BE49-F238E27FC236}">
                  <a16:creationId xmlns:a16="http://schemas.microsoft.com/office/drawing/2014/main" id="{B6D859BE-ABC8-4A42-B5B8-2D610C015540}"/>
                </a:ext>
              </a:extLst>
            </p:cNvPr>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867;p31">
              <a:extLst>
                <a:ext uri="{FF2B5EF4-FFF2-40B4-BE49-F238E27FC236}">
                  <a16:creationId xmlns:a16="http://schemas.microsoft.com/office/drawing/2014/main" id="{B1310A9B-D552-4383-9D6A-72133004D72A}"/>
                </a:ext>
              </a:extLst>
            </p:cNvPr>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868;p31">
              <a:extLst>
                <a:ext uri="{FF2B5EF4-FFF2-40B4-BE49-F238E27FC236}">
                  <a16:creationId xmlns:a16="http://schemas.microsoft.com/office/drawing/2014/main" id="{258B552B-85A8-43D5-A6E8-31D6364C1A76}"/>
                </a:ext>
              </a:extLst>
            </p:cNvPr>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869;p31">
              <a:extLst>
                <a:ext uri="{FF2B5EF4-FFF2-40B4-BE49-F238E27FC236}">
                  <a16:creationId xmlns:a16="http://schemas.microsoft.com/office/drawing/2014/main" id="{34CE13F7-D3FE-4868-A8C9-832F0B502D83}"/>
                </a:ext>
              </a:extLst>
            </p:cNvPr>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870;p31">
              <a:extLst>
                <a:ext uri="{FF2B5EF4-FFF2-40B4-BE49-F238E27FC236}">
                  <a16:creationId xmlns:a16="http://schemas.microsoft.com/office/drawing/2014/main" id="{93AFD013-D85E-43B9-8E95-BBA33BD9EC6E}"/>
                </a:ext>
              </a:extLst>
            </p:cNvPr>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871;p31">
              <a:extLst>
                <a:ext uri="{FF2B5EF4-FFF2-40B4-BE49-F238E27FC236}">
                  <a16:creationId xmlns:a16="http://schemas.microsoft.com/office/drawing/2014/main" id="{A802342B-8757-4330-B820-2707940E809E}"/>
                </a:ext>
              </a:extLst>
            </p:cNvPr>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872;p31">
              <a:extLst>
                <a:ext uri="{FF2B5EF4-FFF2-40B4-BE49-F238E27FC236}">
                  <a16:creationId xmlns:a16="http://schemas.microsoft.com/office/drawing/2014/main" id="{B164154F-640C-4FE2-9B8D-FFF7D3ACF03C}"/>
                </a:ext>
              </a:extLst>
            </p:cNvPr>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873;p31">
              <a:extLst>
                <a:ext uri="{FF2B5EF4-FFF2-40B4-BE49-F238E27FC236}">
                  <a16:creationId xmlns:a16="http://schemas.microsoft.com/office/drawing/2014/main" id="{AE076CD5-EDF3-4A3E-8FFC-4EEC0695697F}"/>
                </a:ext>
              </a:extLst>
            </p:cNvPr>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874;p31">
              <a:extLst>
                <a:ext uri="{FF2B5EF4-FFF2-40B4-BE49-F238E27FC236}">
                  <a16:creationId xmlns:a16="http://schemas.microsoft.com/office/drawing/2014/main" id="{C246D750-4F88-44F1-B651-143545F8DCDF}"/>
                </a:ext>
              </a:extLst>
            </p:cNvPr>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875;p31">
              <a:extLst>
                <a:ext uri="{FF2B5EF4-FFF2-40B4-BE49-F238E27FC236}">
                  <a16:creationId xmlns:a16="http://schemas.microsoft.com/office/drawing/2014/main" id="{54BBFEEF-E539-4BED-BC87-677771587652}"/>
                </a:ext>
              </a:extLst>
            </p:cNvPr>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876;p31">
              <a:extLst>
                <a:ext uri="{FF2B5EF4-FFF2-40B4-BE49-F238E27FC236}">
                  <a16:creationId xmlns:a16="http://schemas.microsoft.com/office/drawing/2014/main" id="{2B3773D8-C799-43E8-8C86-5169C737CE05}"/>
                </a:ext>
              </a:extLst>
            </p:cNvPr>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877;p31">
              <a:extLst>
                <a:ext uri="{FF2B5EF4-FFF2-40B4-BE49-F238E27FC236}">
                  <a16:creationId xmlns:a16="http://schemas.microsoft.com/office/drawing/2014/main" id="{D40E385E-8D1B-4C97-B697-5CAEFBD04599}"/>
                </a:ext>
              </a:extLst>
            </p:cNvPr>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878;p31">
              <a:extLst>
                <a:ext uri="{FF2B5EF4-FFF2-40B4-BE49-F238E27FC236}">
                  <a16:creationId xmlns:a16="http://schemas.microsoft.com/office/drawing/2014/main" id="{9F7138B4-2364-403C-83EA-A5046722AF43}"/>
                </a:ext>
              </a:extLst>
            </p:cNvPr>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879;p31">
              <a:extLst>
                <a:ext uri="{FF2B5EF4-FFF2-40B4-BE49-F238E27FC236}">
                  <a16:creationId xmlns:a16="http://schemas.microsoft.com/office/drawing/2014/main" id="{3D4D5DFF-3C49-4816-82FB-23A8C5A3BE4E}"/>
                </a:ext>
              </a:extLst>
            </p:cNvPr>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880;p31">
              <a:extLst>
                <a:ext uri="{FF2B5EF4-FFF2-40B4-BE49-F238E27FC236}">
                  <a16:creationId xmlns:a16="http://schemas.microsoft.com/office/drawing/2014/main" id="{BA6734D9-17BA-4695-8A23-F827A9EBF40E}"/>
                </a:ext>
              </a:extLst>
            </p:cNvPr>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881;p31">
              <a:extLst>
                <a:ext uri="{FF2B5EF4-FFF2-40B4-BE49-F238E27FC236}">
                  <a16:creationId xmlns:a16="http://schemas.microsoft.com/office/drawing/2014/main" id="{2F8C6642-4A15-47F7-93E0-02DBA4E3FEDB}"/>
                </a:ext>
              </a:extLst>
            </p:cNvPr>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36" name="TextBox 235">
            <a:extLst>
              <a:ext uri="{FF2B5EF4-FFF2-40B4-BE49-F238E27FC236}">
                <a16:creationId xmlns:a16="http://schemas.microsoft.com/office/drawing/2014/main" id="{BD5E5673-0E4E-473F-B799-62CE61F371DC}"/>
              </a:ext>
            </a:extLst>
          </p:cNvPr>
          <p:cNvSpPr txBox="1"/>
          <p:nvPr userDrawn="1"/>
        </p:nvSpPr>
        <p:spPr>
          <a:xfrm>
            <a:off x="4334111" y="1572171"/>
            <a:ext cx="3725448" cy="54014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dirty="0">
                <a:ln>
                  <a:noFill/>
                </a:ln>
                <a:solidFill>
                  <a:srgbClr val="F79646">
                    <a:lumMod val="50000"/>
                  </a:srgbClr>
                </a:solidFill>
                <a:effectLst/>
                <a:uLnTx/>
                <a:uFillTx/>
                <a:latin typeface="+mj-lt"/>
                <a:ea typeface="+mn-ea"/>
                <a:cs typeface="+mn-cs"/>
              </a:rPr>
              <a:t>KHÁM PHÁ</a:t>
            </a:r>
          </a:p>
        </p:txBody>
      </p:sp>
    </p:spTree>
    <p:extLst>
      <p:ext uri="{BB962C8B-B14F-4D97-AF65-F5344CB8AC3E}">
        <p14:creationId xmlns:p14="http://schemas.microsoft.com/office/powerpoint/2010/main" val="14755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100"/>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117"/>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119"/>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114"/>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118"/>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103"/>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122"/>
                                        </p:tgtEl>
                                        <p:attrNameLst>
                                          <p:attrName>style.visibility</p:attrName>
                                        </p:attrNameLst>
                                      </p:cBhvr>
                                      <p:to>
                                        <p:strVal val="visible"/>
                                      </p:to>
                                    </p:set>
                                    <p:anim calcmode="lin" valueType="num">
                                      <p:cBhvr>
                                        <p:cTn id="30" dur="1000" fill="hold"/>
                                        <p:tgtEl>
                                          <p:spTgt spid="122"/>
                                        </p:tgtEl>
                                        <p:attrNameLst>
                                          <p:attrName>ppt_w</p:attrName>
                                        </p:attrNameLst>
                                      </p:cBhvr>
                                      <p:tavLst>
                                        <p:tav tm="0">
                                          <p:val>
                                            <p:fltVal val="0"/>
                                          </p:val>
                                        </p:tav>
                                        <p:tav tm="100000">
                                          <p:val>
                                            <p:strVal val="#ppt_w"/>
                                          </p:val>
                                        </p:tav>
                                      </p:tavLst>
                                    </p:anim>
                                    <p:anim calcmode="lin" valueType="num">
                                      <p:cBhvr>
                                        <p:cTn id="31" dur="1000" fill="hold"/>
                                        <p:tgtEl>
                                          <p:spTgt spid="122"/>
                                        </p:tgtEl>
                                        <p:attrNameLst>
                                          <p:attrName>ppt_h</p:attrName>
                                        </p:attrNameLst>
                                      </p:cBhvr>
                                      <p:tavLst>
                                        <p:tav tm="0">
                                          <p:val>
                                            <p:fltVal val="0"/>
                                          </p:val>
                                        </p:tav>
                                        <p:tav tm="100000">
                                          <p:val>
                                            <p:strVal val="#ppt_h"/>
                                          </p:val>
                                        </p:tav>
                                      </p:tavLst>
                                    </p:anim>
                                    <p:anim calcmode="lin" valueType="num">
                                      <p:cBhvr>
                                        <p:cTn id="32" dur="1000" fill="hold"/>
                                        <p:tgtEl>
                                          <p:spTgt spid="122"/>
                                        </p:tgtEl>
                                        <p:attrNameLst>
                                          <p:attrName>style.rotation</p:attrName>
                                        </p:attrNameLst>
                                      </p:cBhvr>
                                      <p:tavLst>
                                        <p:tav tm="0">
                                          <p:val>
                                            <p:fltVal val="90"/>
                                          </p:val>
                                        </p:tav>
                                        <p:tav tm="100000">
                                          <p:val>
                                            <p:fltVal val="0"/>
                                          </p:val>
                                        </p:tav>
                                      </p:tavLst>
                                    </p:anim>
                                    <p:animEffect transition="in" filter="fade">
                                      <p:cBhvr>
                                        <p:cTn id="33" dur="1000"/>
                                        <p:tgtEl>
                                          <p:spTgt spid="122"/>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36"/>
                                        </p:tgtEl>
                                        <p:attrNameLst>
                                          <p:attrName>style.visibility</p:attrName>
                                        </p:attrNameLst>
                                      </p:cBhvr>
                                      <p:to>
                                        <p:strVal val="visible"/>
                                      </p:to>
                                    </p:set>
                                    <p:animEffect transition="in" filter="randombar(horizontal)">
                                      <p:cBhvr>
                                        <p:cTn id="37" dur="500"/>
                                        <p:tgtEl>
                                          <p:spTgt spid="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117" grpId="0" animBg="1"/>
      <p:bldP spid="118" grpId="0" animBg="1"/>
      <p:bldP spid="236" grpId="0"/>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7_Title and Content">
    <p:bg>
      <p:bgPr>
        <a:solidFill>
          <a:srgbClr val="C0000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6">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236" name="Google Shape;631;p30">
            <a:extLst>
              <a:ext uri="{FF2B5EF4-FFF2-40B4-BE49-F238E27FC236}">
                <a16:creationId xmlns:a16="http://schemas.microsoft.com/office/drawing/2014/main" id="{CD1EBE97-8F9B-460E-9BC5-FD02CD5043DA}"/>
              </a:ext>
            </a:extLst>
          </p:cNvPr>
          <p:cNvGrpSpPr/>
          <p:nvPr userDrawn="1"/>
        </p:nvGrpSpPr>
        <p:grpSpPr>
          <a:xfrm>
            <a:off x="7672549" y="3622312"/>
            <a:ext cx="1309691" cy="2486166"/>
            <a:chOff x="961250" y="234750"/>
            <a:chExt cx="1222525" cy="2320700"/>
          </a:xfrm>
        </p:grpSpPr>
        <p:sp>
          <p:nvSpPr>
            <p:cNvPr id="237" name="Google Shape;632;p30">
              <a:extLst>
                <a:ext uri="{FF2B5EF4-FFF2-40B4-BE49-F238E27FC236}">
                  <a16:creationId xmlns:a16="http://schemas.microsoft.com/office/drawing/2014/main" id="{687291A7-7C04-436D-8909-2F2DB91394D5}"/>
                </a:ext>
              </a:extLst>
            </p:cNvPr>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633;p30">
              <a:extLst>
                <a:ext uri="{FF2B5EF4-FFF2-40B4-BE49-F238E27FC236}">
                  <a16:creationId xmlns:a16="http://schemas.microsoft.com/office/drawing/2014/main" id="{F72938D2-902A-4133-8C58-B3B12FE4D0FF}"/>
                </a:ext>
              </a:extLst>
            </p:cNvPr>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634;p30">
              <a:extLst>
                <a:ext uri="{FF2B5EF4-FFF2-40B4-BE49-F238E27FC236}">
                  <a16:creationId xmlns:a16="http://schemas.microsoft.com/office/drawing/2014/main" id="{3C26E551-6E6B-4C61-AA82-0348436BF92C}"/>
                </a:ext>
              </a:extLst>
            </p:cNvPr>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635;p30">
              <a:extLst>
                <a:ext uri="{FF2B5EF4-FFF2-40B4-BE49-F238E27FC236}">
                  <a16:creationId xmlns:a16="http://schemas.microsoft.com/office/drawing/2014/main" id="{D302D271-50D4-4155-9A69-E249459AC0E2}"/>
                </a:ext>
              </a:extLst>
            </p:cNvPr>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636;p30">
              <a:extLst>
                <a:ext uri="{FF2B5EF4-FFF2-40B4-BE49-F238E27FC236}">
                  <a16:creationId xmlns:a16="http://schemas.microsoft.com/office/drawing/2014/main" id="{9F9D9497-4024-4862-BFC9-C7AB537B839F}"/>
                </a:ext>
              </a:extLst>
            </p:cNvPr>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637;p30">
              <a:extLst>
                <a:ext uri="{FF2B5EF4-FFF2-40B4-BE49-F238E27FC236}">
                  <a16:creationId xmlns:a16="http://schemas.microsoft.com/office/drawing/2014/main" id="{A06D0AAE-A1CB-44E4-8A77-73002D3A2F0E}"/>
                </a:ext>
              </a:extLst>
            </p:cNvPr>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638;p30">
              <a:extLst>
                <a:ext uri="{FF2B5EF4-FFF2-40B4-BE49-F238E27FC236}">
                  <a16:creationId xmlns:a16="http://schemas.microsoft.com/office/drawing/2014/main" id="{DFDED29A-A543-4DDB-8E9E-20A5DAF07B51}"/>
                </a:ext>
              </a:extLst>
            </p:cNvPr>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639;p30">
              <a:extLst>
                <a:ext uri="{FF2B5EF4-FFF2-40B4-BE49-F238E27FC236}">
                  <a16:creationId xmlns:a16="http://schemas.microsoft.com/office/drawing/2014/main" id="{891958B6-954E-4DF4-A06C-FBC9E416A9BE}"/>
                </a:ext>
              </a:extLst>
            </p:cNvPr>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640;p30">
              <a:extLst>
                <a:ext uri="{FF2B5EF4-FFF2-40B4-BE49-F238E27FC236}">
                  <a16:creationId xmlns:a16="http://schemas.microsoft.com/office/drawing/2014/main" id="{356FBE5B-403A-46D2-8289-CDE62AC8E1C8}"/>
                </a:ext>
              </a:extLst>
            </p:cNvPr>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641;p30">
              <a:extLst>
                <a:ext uri="{FF2B5EF4-FFF2-40B4-BE49-F238E27FC236}">
                  <a16:creationId xmlns:a16="http://schemas.microsoft.com/office/drawing/2014/main" id="{6E21DD77-A145-4889-AAF0-D687CBC0C68E}"/>
                </a:ext>
              </a:extLst>
            </p:cNvPr>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642;p30">
              <a:extLst>
                <a:ext uri="{FF2B5EF4-FFF2-40B4-BE49-F238E27FC236}">
                  <a16:creationId xmlns:a16="http://schemas.microsoft.com/office/drawing/2014/main" id="{0FCB9DE3-0F3D-4CBE-8A4E-9ECE8EC5924A}"/>
                </a:ext>
              </a:extLst>
            </p:cNvPr>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643;p30">
              <a:extLst>
                <a:ext uri="{FF2B5EF4-FFF2-40B4-BE49-F238E27FC236}">
                  <a16:creationId xmlns:a16="http://schemas.microsoft.com/office/drawing/2014/main" id="{719DC071-233A-4152-8329-C8E64F89D460}"/>
                </a:ext>
              </a:extLst>
            </p:cNvPr>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644;p30">
              <a:extLst>
                <a:ext uri="{FF2B5EF4-FFF2-40B4-BE49-F238E27FC236}">
                  <a16:creationId xmlns:a16="http://schemas.microsoft.com/office/drawing/2014/main" id="{D99063E4-8047-4A9A-83F0-3913338153F6}"/>
                </a:ext>
              </a:extLst>
            </p:cNvPr>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645;p30">
              <a:extLst>
                <a:ext uri="{FF2B5EF4-FFF2-40B4-BE49-F238E27FC236}">
                  <a16:creationId xmlns:a16="http://schemas.microsoft.com/office/drawing/2014/main" id="{0E554B2F-BF11-40A2-97D2-0FDB1AEB641B}"/>
                </a:ext>
              </a:extLst>
            </p:cNvPr>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1" name="Google Shape;646;p30">
              <a:extLst>
                <a:ext uri="{FF2B5EF4-FFF2-40B4-BE49-F238E27FC236}">
                  <a16:creationId xmlns:a16="http://schemas.microsoft.com/office/drawing/2014/main" id="{6503A830-067E-43A5-B647-8F98FA6CC23D}"/>
                </a:ext>
              </a:extLst>
            </p:cNvPr>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2" name="Google Shape;647;p30">
              <a:extLst>
                <a:ext uri="{FF2B5EF4-FFF2-40B4-BE49-F238E27FC236}">
                  <a16:creationId xmlns:a16="http://schemas.microsoft.com/office/drawing/2014/main" id="{DF84C57A-2063-4AAB-ABAA-2320913DF64F}"/>
                </a:ext>
              </a:extLst>
            </p:cNvPr>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3" name="Google Shape;648;p30">
              <a:extLst>
                <a:ext uri="{FF2B5EF4-FFF2-40B4-BE49-F238E27FC236}">
                  <a16:creationId xmlns:a16="http://schemas.microsoft.com/office/drawing/2014/main" id="{F9B2B0E4-B837-452D-9FDA-3D4DD7D1D0B7}"/>
                </a:ext>
              </a:extLst>
            </p:cNvPr>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4" name="Google Shape;649;p30">
              <a:extLst>
                <a:ext uri="{FF2B5EF4-FFF2-40B4-BE49-F238E27FC236}">
                  <a16:creationId xmlns:a16="http://schemas.microsoft.com/office/drawing/2014/main" id="{A7A1E2E4-93B6-4ACB-8A08-DCB30F05A025}"/>
                </a:ext>
              </a:extLst>
            </p:cNvPr>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5" name="Google Shape;650;p30">
              <a:extLst>
                <a:ext uri="{FF2B5EF4-FFF2-40B4-BE49-F238E27FC236}">
                  <a16:creationId xmlns:a16="http://schemas.microsoft.com/office/drawing/2014/main" id="{50BBEB0A-8D24-4CBF-AE3E-0D240D2D426E}"/>
                </a:ext>
              </a:extLst>
            </p:cNvPr>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6" name="Google Shape;651;p30">
              <a:extLst>
                <a:ext uri="{FF2B5EF4-FFF2-40B4-BE49-F238E27FC236}">
                  <a16:creationId xmlns:a16="http://schemas.microsoft.com/office/drawing/2014/main" id="{D3BFEAA0-88DE-428B-977B-6A1CC4196EFA}"/>
                </a:ext>
              </a:extLst>
            </p:cNvPr>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652;p30">
              <a:extLst>
                <a:ext uri="{FF2B5EF4-FFF2-40B4-BE49-F238E27FC236}">
                  <a16:creationId xmlns:a16="http://schemas.microsoft.com/office/drawing/2014/main" id="{E788FED8-91C2-4885-9A0F-FA359E57B1FC}"/>
                </a:ext>
              </a:extLst>
            </p:cNvPr>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653;p30">
              <a:extLst>
                <a:ext uri="{FF2B5EF4-FFF2-40B4-BE49-F238E27FC236}">
                  <a16:creationId xmlns:a16="http://schemas.microsoft.com/office/drawing/2014/main" id="{218819E8-AEA7-4F3F-A4AF-EA2AAE328B3F}"/>
                </a:ext>
              </a:extLst>
            </p:cNvPr>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9" name="Google Shape;654;p30">
              <a:extLst>
                <a:ext uri="{FF2B5EF4-FFF2-40B4-BE49-F238E27FC236}">
                  <a16:creationId xmlns:a16="http://schemas.microsoft.com/office/drawing/2014/main" id="{D690D892-E82D-4D5B-988E-5A924B304C6C}"/>
                </a:ext>
              </a:extLst>
            </p:cNvPr>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0" name="Google Shape;655;p30">
              <a:extLst>
                <a:ext uri="{FF2B5EF4-FFF2-40B4-BE49-F238E27FC236}">
                  <a16:creationId xmlns:a16="http://schemas.microsoft.com/office/drawing/2014/main" id="{DBE0DFD8-8D8F-41CC-B4ED-CB5CACE685A9}"/>
                </a:ext>
              </a:extLst>
            </p:cNvPr>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61" name="Google Shape;656;p30">
              <a:extLst>
                <a:ext uri="{FF2B5EF4-FFF2-40B4-BE49-F238E27FC236}">
                  <a16:creationId xmlns:a16="http://schemas.microsoft.com/office/drawing/2014/main" id="{D5827388-1C85-4A58-B2FA-393667CA1DFD}"/>
                </a:ext>
              </a:extLst>
            </p:cNvPr>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657;p30">
              <a:extLst>
                <a:ext uri="{FF2B5EF4-FFF2-40B4-BE49-F238E27FC236}">
                  <a16:creationId xmlns:a16="http://schemas.microsoft.com/office/drawing/2014/main" id="{5B4F96A0-8CA6-4C62-B834-A0E213FD3632}"/>
                </a:ext>
              </a:extLst>
            </p:cNvPr>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658;p30">
              <a:extLst>
                <a:ext uri="{FF2B5EF4-FFF2-40B4-BE49-F238E27FC236}">
                  <a16:creationId xmlns:a16="http://schemas.microsoft.com/office/drawing/2014/main" id="{0507FA8D-8E87-443C-99AF-671C53542CEE}"/>
                </a:ext>
              </a:extLst>
            </p:cNvPr>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659;p30">
              <a:extLst>
                <a:ext uri="{FF2B5EF4-FFF2-40B4-BE49-F238E27FC236}">
                  <a16:creationId xmlns:a16="http://schemas.microsoft.com/office/drawing/2014/main" id="{F17AF54C-CB24-4BAD-A65B-FA98A922A07F}"/>
                </a:ext>
              </a:extLst>
            </p:cNvPr>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660;p30">
              <a:extLst>
                <a:ext uri="{FF2B5EF4-FFF2-40B4-BE49-F238E27FC236}">
                  <a16:creationId xmlns:a16="http://schemas.microsoft.com/office/drawing/2014/main" id="{F41BCDDB-02E2-4379-9B6C-BF9A4AB166B5}"/>
                </a:ext>
              </a:extLst>
            </p:cNvPr>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661;p30">
              <a:extLst>
                <a:ext uri="{FF2B5EF4-FFF2-40B4-BE49-F238E27FC236}">
                  <a16:creationId xmlns:a16="http://schemas.microsoft.com/office/drawing/2014/main" id="{3BD418D7-B418-4700-99C2-41F3F8254F23}"/>
                </a:ext>
              </a:extLst>
            </p:cNvPr>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662;p30">
              <a:extLst>
                <a:ext uri="{FF2B5EF4-FFF2-40B4-BE49-F238E27FC236}">
                  <a16:creationId xmlns:a16="http://schemas.microsoft.com/office/drawing/2014/main" id="{C385EF22-3CB8-4019-BA32-53F3E992EEB1}"/>
                </a:ext>
              </a:extLst>
            </p:cNvPr>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663;p30">
              <a:extLst>
                <a:ext uri="{FF2B5EF4-FFF2-40B4-BE49-F238E27FC236}">
                  <a16:creationId xmlns:a16="http://schemas.microsoft.com/office/drawing/2014/main" id="{F5423D84-0684-4C1F-A0C2-6E662B7A7DBE}"/>
                </a:ext>
              </a:extLst>
            </p:cNvPr>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664;p30">
              <a:extLst>
                <a:ext uri="{FF2B5EF4-FFF2-40B4-BE49-F238E27FC236}">
                  <a16:creationId xmlns:a16="http://schemas.microsoft.com/office/drawing/2014/main" id="{89ABBB3D-561C-4A6D-83AF-8DB2D236FE5B}"/>
                </a:ext>
              </a:extLst>
            </p:cNvPr>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665;p30">
              <a:extLst>
                <a:ext uri="{FF2B5EF4-FFF2-40B4-BE49-F238E27FC236}">
                  <a16:creationId xmlns:a16="http://schemas.microsoft.com/office/drawing/2014/main" id="{0182B3EE-9155-4759-8BCA-B58AC723AA41}"/>
                </a:ext>
              </a:extLst>
            </p:cNvPr>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666;p30">
              <a:extLst>
                <a:ext uri="{FF2B5EF4-FFF2-40B4-BE49-F238E27FC236}">
                  <a16:creationId xmlns:a16="http://schemas.microsoft.com/office/drawing/2014/main" id="{61C7DA74-2D1A-4B52-A21F-46D56DF26BDE}"/>
                </a:ext>
              </a:extLst>
            </p:cNvPr>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667;p30">
              <a:extLst>
                <a:ext uri="{FF2B5EF4-FFF2-40B4-BE49-F238E27FC236}">
                  <a16:creationId xmlns:a16="http://schemas.microsoft.com/office/drawing/2014/main" id="{1165ADB0-7380-4ED7-BB9B-BE4D5E2D1E99}"/>
                </a:ext>
              </a:extLst>
            </p:cNvPr>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668;p30">
              <a:extLst>
                <a:ext uri="{FF2B5EF4-FFF2-40B4-BE49-F238E27FC236}">
                  <a16:creationId xmlns:a16="http://schemas.microsoft.com/office/drawing/2014/main" id="{CBB68A9B-8AB9-42DA-9B5E-6D17EBD9957D}"/>
                </a:ext>
              </a:extLst>
            </p:cNvPr>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669;p30">
              <a:extLst>
                <a:ext uri="{FF2B5EF4-FFF2-40B4-BE49-F238E27FC236}">
                  <a16:creationId xmlns:a16="http://schemas.microsoft.com/office/drawing/2014/main" id="{D1976D00-D8BE-4CA0-8F85-F6054E10FEF5}"/>
                </a:ext>
              </a:extLst>
            </p:cNvPr>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670;p30">
              <a:extLst>
                <a:ext uri="{FF2B5EF4-FFF2-40B4-BE49-F238E27FC236}">
                  <a16:creationId xmlns:a16="http://schemas.microsoft.com/office/drawing/2014/main" id="{AAD4584A-C92B-40ED-85E4-18603B7D99A4}"/>
                </a:ext>
              </a:extLst>
            </p:cNvPr>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671;p30">
              <a:extLst>
                <a:ext uri="{FF2B5EF4-FFF2-40B4-BE49-F238E27FC236}">
                  <a16:creationId xmlns:a16="http://schemas.microsoft.com/office/drawing/2014/main" id="{AC2D758F-DC55-4116-B68B-1B04B362DB59}"/>
                </a:ext>
              </a:extLst>
            </p:cNvPr>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672;p30">
              <a:extLst>
                <a:ext uri="{FF2B5EF4-FFF2-40B4-BE49-F238E27FC236}">
                  <a16:creationId xmlns:a16="http://schemas.microsoft.com/office/drawing/2014/main" id="{9DCA2443-E86C-480E-80ED-43C0CBF77CCE}"/>
                </a:ext>
              </a:extLst>
            </p:cNvPr>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78" name="Google Shape;211;p3">
            <a:extLst>
              <a:ext uri="{FF2B5EF4-FFF2-40B4-BE49-F238E27FC236}">
                <a16:creationId xmlns:a16="http://schemas.microsoft.com/office/drawing/2014/main" id="{C0855F1D-93D4-4849-83E1-706E437C7250}"/>
              </a:ext>
            </a:extLst>
          </p:cNvPr>
          <p:cNvGrpSpPr/>
          <p:nvPr userDrawn="1"/>
        </p:nvGrpSpPr>
        <p:grpSpPr>
          <a:xfrm>
            <a:off x="1030177" y="1581350"/>
            <a:ext cx="444275" cy="398525"/>
            <a:chOff x="2495125" y="2142250"/>
            <a:chExt cx="444275" cy="398525"/>
          </a:xfrm>
        </p:grpSpPr>
        <p:sp>
          <p:nvSpPr>
            <p:cNvPr id="279" name="Google Shape;212;p3">
              <a:extLst>
                <a:ext uri="{FF2B5EF4-FFF2-40B4-BE49-F238E27FC236}">
                  <a16:creationId xmlns:a16="http://schemas.microsoft.com/office/drawing/2014/main" id="{DC5C5AA7-5761-4B23-B999-8F5CA61CD038}"/>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0" name="Google Shape;213;p3">
              <a:extLst>
                <a:ext uri="{FF2B5EF4-FFF2-40B4-BE49-F238E27FC236}">
                  <a16:creationId xmlns:a16="http://schemas.microsoft.com/office/drawing/2014/main" id="{1933B0D6-ABFA-4CD7-A762-19337F9750DD}"/>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81" name="Google Shape;214;p3">
            <a:extLst>
              <a:ext uri="{FF2B5EF4-FFF2-40B4-BE49-F238E27FC236}">
                <a16:creationId xmlns:a16="http://schemas.microsoft.com/office/drawing/2014/main" id="{1EFB947C-860E-4AA2-A5A2-1CEEEFC38B34}"/>
              </a:ext>
            </a:extLst>
          </p:cNvPr>
          <p:cNvGrpSpPr/>
          <p:nvPr userDrawn="1"/>
        </p:nvGrpSpPr>
        <p:grpSpPr>
          <a:xfrm>
            <a:off x="10561111" y="5038647"/>
            <a:ext cx="291375" cy="281375"/>
            <a:chOff x="3243875" y="2372825"/>
            <a:chExt cx="291375" cy="281375"/>
          </a:xfrm>
        </p:grpSpPr>
        <p:sp>
          <p:nvSpPr>
            <p:cNvPr id="282" name="Google Shape;215;p3">
              <a:extLst>
                <a:ext uri="{FF2B5EF4-FFF2-40B4-BE49-F238E27FC236}">
                  <a16:creationId xmlns:a16="http://schemas.microsoft.com/office/drawing/2014/main" id="{C65D7529-17F2-4B75-9EE5-9962A69A62E0}"/>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216;p3">
              <a:extLst>
                <a:ext uri="{FF2B5EF4-FFF2-40B4-BE49-F238E27FC236}">
                  <a16:creationId xmlns:a16="http://schemas.microsoft.com/office/drawing/2014/main" id="{ED87057F-C031-4FD4-AEAE-03C05BB98CB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217;p3">
              <a:extLst>
                <a:ext uri="{FF2B5EF4-FFF2-40B4-BE49-F238E27FC236}">
                  <a16:creationId xmlns:a16="http://schemas.microsoft.com/office/drawing/2014/main" id="{EC906738-C714-4EE5-8058-2D4A7FC7EF8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5" name="Google Shape;218;p3">
              <a:extLst>
                <a:ext uri="{FF2B5EF4-FFF2-40B4-BE49-F238E27FC236}">
                  <a16:creationId xmlns:a16="http://schemas.microsoft.com/office/drawing/2014/main" id="{687DAB77-1E27-4D0D-A65D-B3FE2D9B10B4}"/>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6" name="Google Shape;219;p3">
              <a:extLst>
                <a:ext uri="{FF2B5EF4-FFF2-40B4-BE49-F238E27FC236}">
                  <a16:creationId xmlns:a16="http://schemas.microsoft.com/office/drawing/2014/main" id="{127CCC19-FE1C-4E46-AE9B-2984F677356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220;p3">
              <a:extLst>
                <a:ext uri="{FF2B5EF4-FFF2-40B4-BE49-F238E27FC236}">
                  <a16:creationId xmlns:a16="http://schemas.microsoft.com/office/drawing/2014/main" id="{4DB673E6-ADD0-4ECB-BF9F-B808D5311F7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221;p3">
              <a:extLst>
                <a:ext uri="{FF2B5EF4-FFF2-40B4-BE49-F238E27FC236}">
                  <a16:creationId xmlns:a16="http://schemas.microsoft.com/office/drawing/2014/main" id="{4781CA03-AD08-441C-BAB7-0E1690E88D0C}"/>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9" name="Google Shape;222;p3">
              <a:extLst>
                <a:ext uri="{FF2B5EF4-FFF2-40B4-BE49-F238E27FC236}">
                  <a16:creationId xmlns:a16="http://schemas.microsoft.com/office/drawing/2014/main" id="{E0816258-217F-404D-BD3D-3293E29FD88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223;p3">
              <a:extLst>
                <a:ext uri="{FF2B5EF4-FFF2-40B4-BE49-F238E27FC236}">
                  <a16:creationId xmlns:a16="http://schemas.microsoft.com/office/drawing/2014/main" id="{84FF6178-746C-46CA-9180-258EC4BBA4FC}"/>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224;p3">
              <a:extLst>
                <a:ext uri="{FF2B5EF4-FFF2-40B4-BE49-F238E27FC236}">
                  <a16:creationId xmlns:a16="http://schemas.microsoft.com/office/drawing/2014/main" id="{C906BB92-3EA7-4E09-8BCD-0337F3A9BB74}"/>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oogle Shape;225;p3">
            <a:extLst>
              <a:ext uri="{FF2B5EF4-FFF2-40B4-BE49-F238E27FC236}">
                <a16:creationId xmlns:a16="http://schemas.microsoft.com/office/drawing/2014/main" id="{925CC097-8D38-4AEA-9306-D2D703E51FEC}"/>
              </a:ext>
            </a:extLst>
          </p:cNvPr>
          <p:cNvGrpSpPr/>
          <p:nvPr userDrawn="1"/>
        </p:nvGrpSpPr>
        <p:grpSpPr>
          <a:xfrm>
            <a:off x="10778557" y="714866"/>
            <a:ext cx="166675" cy="168575"/>
            <a:chOff x="4954425" y="2036375"/>
            <a:chExt cx="166675" cy="168575"/>
          </a:xfrm>
        </p:grpSpPr>
        <p:sp>
          <p:nvSpPr>
            <p:cNvPr id="293" name="Google Shape;226;p3">
              <a:extLst>
                <a:ext uri="{FF2B5EF4-FFF2-40B4-BE49-F238E27FC236}">
                  <a16:creationId xmlns:a16="http://schemas.microsoft.com/office/drawing/2014/main" id="{A73811B4-DAE8-43F2-9242-512369E61B47}"/>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4" name="Google Shape;227;p3">
              <a:extLst>
                <a:ext uri="{FF2B5EF4-FFF2-40B4-BE49-F238E27FC236}">
                  <a16:creationId xmlns:a16="http://schemas.microsoft.com/office/drawing/2014/main" id="{1CAC2284-EF0A-4A64-8112-C2F502014E3A}"/>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95" name="Google Shape;228;p3">
            <a:extLst>
              <a:ext uri="{FF2B5EF4-FFF2-40B4-BE49-F238E27FC236}">
                <a16:creationId xmlns:a16="http://schemas.microsoft.com/office/drawing/2014/main" id="{8DF4CFA5-C6E8-4AA5-9916-0D14D265DA7D}"/>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6" name="Google Shape;229;p3">
            <a:extLst>
              <a:ext uri="{FF2B5EF4-FFF2-40B4-BE49-F238E27FC236}">
                <a16:creationId xmlns:a16="http://schemas.microsoft.com/office/drawing/2014/main" id="{262FDB6E-6024-4D2F-A6EC-321BB317347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97" name="Google Shape;230;p3">
            <a:extLst>
              <a:ext uri="{FF2B5EF4-FFF2-40B4-BE49-F238E27FC236}">
                <a16:creationId xmlns:a16="http://schemas.microsoft.com/office/drawing/2014/main" id="{BD5ADFCE-F28A-43D5-9CFF-31FD0A1CC4F9}"/>
              </a:ext>
            </a:extLst>
          </p:cNvPr>
          <p:cNvGrpSpPr/>
          <p:nvPr userDrawn="1"/>
        </p:nvGrpSpPr>
        <p:grpSpPr>
          <a:xfrm>
            <a:off x="1274797" y="5541501"/>
            <a:ext cx="166675" cy="168575"/>
            <a:chOff x="4954425" y="2036375"/>
            <a:chExt cx="166675" cy="168575"/>
          </a:xfrm>
        </p:grpSpPr>
        <p:sp>
          <p:nvSpPr>
            <p:cNvPr id="298" name="Google Shape;231;p3">
              <a:extLst>
                <a:ext uri="{FF2B5EF4-FFF2-40B4-BE49-F238E27FC236}">
                  <a16:creationId xmlns:a16="http://schemas.microsoft.com/office/drawing/2014/main" id="{1C1774AA-9741-486B-B8FC-9393CAEDB27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9" name="Google Shape;232;p3">
              <a:extLst>
                <a:ext uri="{FF2B5EF4-FFF2-40B4-BE49-F238E27FC236}">
                  <a16:creationId xmlns:a16="http://schemas.microsoft.com/office/drawing/2014/main" id="{A241E20B-C148-4F65-8446-94D31CB41FFF}"/>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38" name="TextBox 137">
            <a:extLst>
              <a:ext uri="{FF2B5EF4-FFF2-40B4-BE49-F238E27FC236}">
                <a16:creationId xmlns:a16="http://schemas.microsoft.com/office/drawing/2014/main" id="{F3E5FC39-98FC-4CBA-B958-5F648514C390}"/>
              </a:ext>
            </a:extLst>
          </p:cNvPr>
          <p:cNvSpPr txBox="1"/>
          <p:nvPr userDrawn="1"/>
        </p:nvSpPr>
        <p:spPr>
          <a:xfrm>
            <a:off x="3558845" y="1522377"/>
            <a:ext cx="4518031" cy="54014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dirty="0">
                <a:ln>
                  <a:noFill/>
                </a:ln>
                <a:solidFill>
                  <a:srgbClr val="C00000"/>
                </a:solidFill>
                <a:effectLst/>
                <a:uLnTx/>
                <a:uFillTx/>
                <a:latin typeface="+mj-lt"/>
                <a:ea typeface="+mn-ea"/>
                <a:cs typeface="+mn-cs"/>
              </a:rPr>
              <a:t>HOẠT ĐỘNG</a:t>
            </a:r>
          </a:p>
        </p:txBody>
      </p:sp>
    </p:spTree>
    <p:extLst>
      <p:ext uri="{BB962C8B-B14F-4D97-AF65-F5344CB8AC3E}">
        <p14:creationId xmlns:p14="http://schemas.microsoft.com/office/powerpoint/2010/main" val="293565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78"/>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95"/>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9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92"/>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96"/>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81"/>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236"/>
                                        </p:tgtEl>
                                        <p:attrNameLst>
                                          <p:attrName>style.visibility</p:attrName>
                                        </p:attrNameLst>
                                      </p:cBhvr>
                                      <p:to>
                                        <p:strVal val="visible"/>
                                      </p:to>
                                    </p:set>
                                    <p:anim calcmode="lin" valueType="num">
                                      <p:cBhvr>
                                        <p:cTn id="30" dur="1000" fill="hold"/>
                                        <p:tgtEl>
                                          <p:spTgt spid="236"/>
                                        </p:tgtEl>
                                        <p:attrNameLst>
                                          <p:attrName>ppt_w</p:attrName>
                                        </p:attrNameLst>
                                      </p:cBhvr>
                                      <p:tavLst>
                                        <p:tav tm="0">
                                          <p:val>
                                            <p:fltVal val="0"/>
                                          </p:val>
                                        </p:tav>
                                        <p:tav tm="100000">
                                          <p:val>
                                            <p:strVal val="#ppt_w"/>
                                          </p:val>
                                        </p:tav>
                                      </p:tavLst>
                                    </p:anim>
                                    <p:anim calcmode="lin" valueType="num">
                                      <p:cBhvr>
                                        <p:cTn id="31" dur="1000" fill="hold"/>
                                        <p:tgtEl>
                                          <p:spTgt spid="236"/>
                                        </p:tgtEl>
                                        <p:attrNameLst>
                                          <p:attrName>ppt_h</p:attrName>
                                        </p:attrNameLst>
                                      </p:cBhvr>
                                      <p:tavLst>
                                        <p:tav tm="0">
                                          <p:val>
                                            <p:fltVal val="0"/>
                                          </p:val>
                                        </p:tav>
                                        <p:tav tm="100000">
                                          <p:val>
                                            <p:strVal val="#ppt_h"/>
                                          </p:val>
                                        </p:tav>
                                      </p:tavLst>
                                    </p:anim>
                                    <p:anim calcmode="lin" valueType="num">
                                      <p:cBhvr>
                                        <p:cTn id="32" dur="1000" fill="hold"/>
                                        <p:tgtEl>
                                          <p:spTgt spid="236"/>
                                        </p:tgtEl>
                                        <p:attrNameLst>
                                          <p:attrName>style.rotation</p:attrName>
                                        </p:attrNameLst>
                                      </p:cBhvr>
                                      <p:tavLst>
                                        <p:tav tm="0">
                                          <p:val>
                                            <p:fltVal val="90"/>
                                          </p:val>
                                        </p:tav>
                                        <p:tav tm="100000">
                                          <p:val>
                                            <p:fltVal val="0"/>
                                          </p:val>
                                        </p:tav>
                                      </p:tavLst>
                                    </p:anim>
                                    <p:animEffect transition="in" filter="fade">
                                      <p:cBhvr>
                                        <p:cTn id="33" dur="1000"/>
                                        <p:tgtEl>
                                          <p:spTgt spid="236"/>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138"/>
                                        </p:tgtEl>
                                        <p:attrNameLst>
                                          <p:attrName>style.visibility</p:attrName>
                                        </p:attrNameLst>
                                      </p:cBhvr>
                                      <p:to>
                                        <p:strVal val="visible"/>
                                      </p:to>
                                    </p:set>
                                    <p:animEffect transition="in" filter="randombar(horizontal)">
                                      <p:cBhvr>
                                        <p:cTn id="37"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95" grpId="0" animBg="1"/>
      <p:bldP spid="296" grpId="0" animBg="1"/>
      <p:bldP spid="138" grpId="0"/>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8_Title and Content">
    <p:bg>
      <p:bgPr>
        <a:solidFill>
          <a:srgbClr val="C0000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5">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138" name="Google Shape;939;p32">
            <a:extLst>
              <a:ext uri="{FF2B5EF4-FFF2-40B4-BE49-F238E27FC236}">
                <a16:creationId xmlns:a16="http://schemas.microsoft.com/office/drawing/2014/main" id="{4E1A926E-6662-419E-9E55-EA22A881A7F7}"/>
              </a:ext>
            </a:extLst>
          </p:cNvPr>
          <p:cNvGrpSpPr/>
          <p:nvPr userDrawn="1"/>
        </p:nvGrpSpPr>
        <p:grpSpPr>
          <a:xfrm>
            <a:off x="2204475" y="3950454"/>
            <a:ext cx="1973864" cy="2020086"/>
            <a:chOff x="2718975" y="493050"/>
            <a:chExt cx="2013175" cy="2066600"/>
          </a:xfrm>
        </p:grpSpPr>
        <p:sp>
          <p:nvSpPr>
            <p:cNvPr id="139" name="Google Shape;940;p32">
              <a:extLst>
                <a:ext uri="{FF2B5EF4-FFF2-40B4-BE49-F238E27FC236}">
                  <a16:creationId xmlns:a16="http://schemas.microsoft.com/office/drawing/2014/main" id="{86F0682C-B277-4309-975F-A0C04F8F30C6}"/>
                </a:ext>
              </a:extLst>
            </p:cNvPr>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941;p32">
              <a:extLst>
                <a:ext uri="{FF2B5EF4-FFF2-40B4-BE49-F238E27FC236}">
                  <a16:creationId xmlns:a16="http://schemas.microsoft.com/office/drawing/2014/main" id="{FE326C58-C67D-4FF9-963A-4D9950D4B3B3}"/>
                </a:ext>
              </a:extLst>
            </p:cNvPr>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942;p32">
              <a:extLst>
                <a:ext uri="{FF2B5EF4-FFF2-40B4-BE49-F238E27FC236}">
                  <a16:creationId xmlns:a16="http://schemas.microsoft.com/office/drawing/2014/main" id="{93F05A58-172A-4C8D-ADA3-0C77ADDADAF0}"/>
                </a:ext>
              </a:extLst>
            </p:cNvPr>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943;p32">
              <a:extLst>
                <a:ext uri="{FF2B5EF4-FFF2-40B4-BE49-F238E27FC236}">
                  <a16:creationId xmlns:a16="http://schemas.microsoft.com/office/drawing/2014/main" id="{AEA51228-7E6A-4ED4-9C9B-D2E2CC0BD1D6}"/>
                </a:ext>
              </a:extLst>
            </p:cNvPr>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944;p32">
              <a:extLst>
                <a:ext uri="{FF2B5EF4-FFF2-40B4-BE49-F238E27FC236}">
                  <a16:creationId xmlns:a16="http://schemas.microsoft.com/office/drawing/2014/main" id="{DD28A33D-03B5-4CF8-872C-9932FEF06FED}"/>
                </a:ext>
              </a:extLst>
            </p:cNvPr>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945;p32">
              <a:extLst>
                <a:ext uri="{FF2B5EF4-FFF2-40B4-BE49-F238E27FC236}">
                  <a16:creationId xmlns:a16="http://schemas.microsoft.com/office/drawing/2014/main" id="{7E473B28-F0B1-4222-BFBD-D3DC90AB3D26}"/>
                </a:ext>
              </a:extLst>
            </p:cNvPr>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946;p32">
              <a:extLst>
                <a:ext uri="{FF2B5EF4-FFF2-40B4-BE49-F238E27FC236}">
                  <a16:creationId xmlns:a16="http://schemas.microsoft.com/office/drawing/2014/main" id="{ADD02867-7745-483B-A79E-3BC899B1DF55}"/>
                </a:ext>
              </a:extLst>
            </p:cNvPr>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947;p32">
              <a:extLst>
                <a:ext uri="{FF2B5EF4-FFF2-40B4-BE49-F238E27FC236}">
                  <a16:creationId xmlns:a16="http://schemas.microsoft.com/office/drawing/2014/main" id="{ECBECAB9-3A80-4E81-9F61-F5AB5A32E080}"/>
                </a:ext>
              </a:extLst>
            </p:cNvPr>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948;p32">
              <a:extLst>
                <a:ext uri="{FF2B5EF4-FFF2-40B4-BE49-F238E27FC236}">
                  <a16:creationId xmlns:a16="http://schemas.microsoft.com/office/drawing/2014/main" id="{B7C06D9E-3A47-4324-B8FE-4A51A2CAA9AA}"/>
                </a:ext>
              </a:extLst>
            </p:cNvPr>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949;p32">
              <a:extLst>
                <a:ext uri="{FF2B5EF4-FFF2-40B4-BE49-F238E27FC236}">
                  <a16:creationId xmlns:a16="http://schemas.microsoft.com/office/drawing/2014/main" id="{0E41DDDB-0B85-4B64-AD7C-5B42DC471236}"/>
                </a:ext>
              </a:extLst>
            </p:cNvPr>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950;p32">
              <a:extLst>
                <a:ext uri="{FF2B5EF4-FFF2-40B4-BE49-F238E27FC236}">
                  <a16:creationId xmlns:a16="http://schemas.microsoft.com/office/drawing/2014/main" id="{B8270323-2185-4ABB-9F1A-91DD7D23EB43}"/>
                </a:ext>
              </a:extLst>
            </p:cNvPr>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951;p32">
              <a:extLst>
                <a:ext uri="{FF2B5EF4-FFF2-40B4-BE49-F238E27FC236}">
                  <a16:creationId xmlns:a16="http://schemas.microsoft.com/office/drawing/2014/main" id="{BE578E9C-33B5-45A4-911F-23A5E521093B}"/>
                </a:ext>
              </a:extLst>
            </p:cNvPr>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952;p32">
              <a:extLst>
                <a:ext uri="{FF2B5EF4-FFF2-40B4-BE49-F238E27FC236}">
                  <a16:creationId xmlns:a16="http://schemas.microsoft.com/office/drawing/2014/main" id="{4C518626-E4A3-4EB8-9670-E68DE27C7024}"/>
                </a:ext>
              </a:extLst>
            </p:cNvPr>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953;p32">
              <a:extLst>
                <a:ext uri="{FF2B5EF4-FFF2-40B4-BE49-F238E27FC236}">
                  <a16:creationId xmlns:a16="http://schemas.microsoft.com/office/drawing/2014/main" id="{375A0294-045B-4F57-9300-F65929A5A1AF}"/>
                </a:ext>
              </a:extLst>
            </p:cNvPr>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954;p32">
              <a:extLst>
                <a:ext uri="{FF2B5EF4-FFF2-40B4-BE49-F238E27FC236}">
                  <a16:creationId xmlns:a16="http://schemas.microsoft.com/office/drawing/2014/main" id="{BE78E60F-BE5F-405F-95D2-22E34C03D440}"/>
                </a:ext>
              </a:extLst>
            </p:cNvPr>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955;p32">
              <a:extLst>
                <a:ext uri="{FF2B5EF4-FFF2-40B4-BE49-F238E27FC236}">
                  <a16:creationId xmlns:a16="http://schemas.microsoft.com/office/drawing/2014/main" id="{B2349C7C-9B55-4EEA-89B3-753189FEC384}"/>
                </a:ext>
              </a:extLst>
            </p:cNvPr>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956;p32">
              <a:extLst>
                <a:ext uri="{FF2B5EF4-FFF2-40B4-BE49-F238E27FC236}">
                  <a16:creationId xmlns:a16="http://schemas.microsoft.com/office/drawing/2014/main" id="{520DA718-FDBB-4BD2-8BF0-9CA9868E416E}"/>
                </a:ext>
              </a:extLst>
            </p:cNvPr>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957;p32">
              <a:extLst>
                <a:ext uri="{FF2B5EF4-FFF2-40B4-BE49-F238E27FC236}">
                  <a16:creationId xmlns:a16="http://schemas.microsoft.com/office/drawing/2014/main" id="{B2D2C12E-200E-42C0-9CB6-32AEB0EC3662}"/>
                </a:ext>
              </a:extLst>
            </p:cNvPr>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958;p32">
              <a:extLst>
                <a:ext uri="{FF2B5EF4-FFF2-40B4-BE49-F238E27FC236}">
                  <a16:creationId xmlns:a16="http://schemas.microsoft.com/office/drawing/2014/main" id="{DC9D3593-7232-4EF5-B495-B7A00FBF325F}"/>
                </a:ext>
              </a:extLst>
            </p:cNvPr>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959;p32">
              <a:extLst>
                <a:ext uri="{FF2B5EF4-FFF2-40B4-BE49-F238E27FC236}">
                  <a16:creationId xmlns:a16="http://schemas.microsoft.com/office/drawing/2014/main" id="{FCE84438-A020-49AA-9771-FCC57744A802}"/>
                </a:ext>
              </a:extLst>
            </p:cNvPr>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960;p32">
              <a:extLst>
                <a:ext uri="{FF2B5EF4-FFF2-40B4-BE49-F238E27FC236}">
                  <a16:creationId xmlns:a16="http://schemas.microsoft.com/office/drawing/2014/main" id="{03918BCF-4665-4000-8A7F-BAD72050685D}"/>
                </a:ext>
              </a:extLst>
            </p:cNvPr>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961;p32">
              <a:extLst>
                <a:ext uri="{FF2B5EF4-FFF2-40B4-BE49-F238E27FC236}">
                  <a16:creationId xmlns:a16="http://schemas.microsoft.com/office/drawing/2014/main" id="{A19C359B-F0DD-4D01-9729-66F5974AD58E}"/>
                </a:ext>
              </a:extLst>
            </p:cNvPr>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962;p32">
              <a:extLst>
                <a:ext uri="{FF2B5EF4-FFF2-40B4-BE49-F238E27FC236}">
                  <a16:creationId xmlns:a16="http://schemas.microsoft.com/office/drawing/2014/main" id="{562D14E3-66C3-436E-8BFC-1081C86BF1C8}"/>
                </a:ext>
              </a:extLst>
            </p:cNvPr>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963;p32">
              <a:extLst>
                <a:ext uri="{FF2B5EF4-FFF2-40B4-BE49-F238E27FC236}">
                  <a16:creationId xmlns:a16="http://schemas.microsoft.com/office/drawing/2014/main" id="{B7821707-35BA-4100-AE96-D2C83EA58467}"/>
                </a:ext>
              </a:extLst>
            </p:cNvPr>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964;p32">
              <a:extLst>
                <a:ext uri="{FF2B5EF4-FFF2-40B4-BE49-F238E27FC236}">
                  <a16:creationId xmlns:a16="http://schemas.microsoft.com/office/drawing/2014/main" id="{8E05BF23-8AB3-4FB7-BFE9-2AF0C1DC7341}"/>
                </a:ext>
              </a:extLst>
            </p:cNvPr>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965;p32">
              <a:extLst>
                <a:ext uri="{FF2B5EF4-FFF2-40B4-BE49-F238E27FC236}">
                  <a16:creationId xmlns:a16="http://schemas.microsoft.com/office/drawing/2014/main" id="{5CF38F30-90D7-4FEF-9DA0-987E76A17AEA}"/>
                </a:ext>
              </a:extLst>
            </p:cNvPr>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966;p32">
              <a:extLst>
                <a:ext uri="{FF2B5EF4-FFF2-40B4-BE49-F238E27FC236}">
                  <a16:creationId xmlns:a16="http://schemas.microsoft.com/office/drawing/2014/main" id="{337D2F4F-B070-42C9-8EA6-CDEF4931C7AF}"/>
                </a:ext>
              </a:extLst>
            </p:cNvPr>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967;p32">
              <a:extLst>
                <a:ext uri="{FF2B5EF4-FFF2-40B4-BE49-F238E27FC236}">
                  <a16:creationId xmlns:a16="http://schemas.microsoft.com/office/drawing/2014/main" id="{2A60D103-6178-4EEF-8631-09CF0C12991E}"/>
                </a:ext>
              </a:extLst>
            </p:cNvPr>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968;p32">
              <a:extLst>
                <a:ext uri="{FF2B5EF4-FFF2-40B4-BE49-F238E27FC236}">
                  <a16:creationId xmlns:a16="http://schemas.microsoft.com/office/drawing/2014/main" id="{8B6B7A52-6939-47BC-9E36-15E369D4399F}"/>
                </a:ext>
              </a:extLst>
            </p:cNvPr>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969;p32">
              <a:extLst>
                <a:ext uri="{FF2B5EF4-FFF2-40B4-BE49-F238E27FC236}">
                  <a16:creationId xmlns:a16="http://schemas.microsoft.com/office/drawing/2014/main" id="{548747E1-6539-4474-B690-A9CB6E6D7989}"/>
                </a:ext>
              </a:extLst>
            </p:cNvPr>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970;p32">
              <a:extLst>
                <a:ext uri="{FF2B5EF4-FFF2-40B4-BE49-F238E27FC236}">
                  <a16:creationId xmlns:a16="http://schemas.microsoft.com/office/drawing/2014/main" id="{E39C8106-1F31-4C6A-83AA-519F66B4BA9C}"/>
                </a:ext>
              </a:extLst>
            </p:cNvPr>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971;p32">
              <a:extLst>
                <a:ext uri="{FF2B5EF4-FFF2-40B4-BE49-F238E27FC236}">
                  <a16:creationId xmlns:a16="http://schemas.microsoft.com/office/drawing/2014/main" id="{59805321-2B20-4A22-B7EE-118F0F0AFEBE}"/>
                </a:ext>
              </a:extLst>
            </p:cNvPr>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972;p32">
              <a:extLst>
                <a:ext uri="{FF2B5EF4-FFF2-40B4-BE49-F238E27FC236}">
                  <a16:creationId xmlns:a16="http://schemas.microsoft.com/office/drawing/2014/main" id="{153086B4-590F-4CE6-8033-0ABD1149B7B0}"/>
                </a:ext>
              </a:extLst>
            </p:cNvPr>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973;p32">
              <a:extLst>
                <a:ext uri="{FF2B5EF4-FFF2-40B4-BE49-F238E27FC236}">
                  <a16:creationId xmlns:a16="http://schemas.microsoft.com/office/drawing/2014/main" id="{7D879F0C-F3A7-4D49-A9AD-4DD859D495A5}"/>
                </a:ext>
              </a:extLst>
            </p:cNvPr>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974;p32">
              <a:extLst>
                <a:ext uri="{FF2B5EF4-FFF2-40B4-BE49-F238E27FC236}">
                  <a16:creationId xmlns:a16="http://schemas.microsoft.com/office/drawing/2014/main" id="{7956E721-7885-44EC-93C9-29AF40104545}"/>
                </a:ext>
              </a:extLst>
            </p:cNvPr>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975;p32">
              <a:extLst>
                <a:ext uri="{FF2B5EF4-FFF2-40B4-BE49-F238E27FC236}">
                  <a16:creationId xmlns:a16="http://schemas.microsoft.com/office/drawing/2014/main" id="{CEB963D2-A019-4E38-BFF8-C0C2161238BD}"/>
                </a:ext>
              </a:extLst>
            </p:cNvPr>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976;p32">
              <a:extLst>
                <a:ext uri="{FF2B5EF4-FFF2-40B4-BE49-F238E27FC236}">
                  <a16:creationId xmlns:a16="http://schemas.microsoft.com/office/drawing/2014/main" id="{527EC3E6-0763-49D0-BA24-85035B9573D7}"/>
                </a:ext>
              </a:extLst>
            </p:cNvPr>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977;p32">
              <a:extLst>
                <a:ext uri="{FF2B5EF4-FFF2-40B4-BE49-F238E27FC236}">
                  <a16:creationId xmlns:a16="http://schemas.microsoft.com/office/drawing/2014/main" id="{EE83BE8D-D17D-48E5-BDEF-F82A4C9A00E3}"/>
                </a:ext>
              </a:extLst>
            </p:cNvPr>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978;p32">
              <a:extLst>
                <a:ext uri="{FF2B5EF4-FFF2-40B4-BE49-F238E27FC236}">
                  <a16:creationId xmlns:a16="http://schemas.microsoft.com/office/drawing/2014/main" id="{8D40C63D-0482-47AA-9C48-04583E9AECE5}"/>
                </a:ext>
              </a:extLst>
            </p:cNvPr>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979;p32">
              <a:extLst>
                <a:ext uri="{FF2B5EF4-FFF2-40B4-BE49-F238E27FC236}">
                  <a16:creationId xmlns:a16="http://schemas.microsoft.com/office/drawing/2014/main" id="{BE3D1C9A-770C-4C81-8A7B-E8BB39DCB010}"/>
                </a:ext>
              </a:extLst>
            </p:cNvPr>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980;p32">
              <a:extLst>
                <a:ext uri="{FF2B5EF4-FFF2-40B4-BE49-F238E27FC236}">
                  <a16:creationId xmlns:a16="http://schemas.microsoft.com/office/drawing/2014/main" id="{1E77FE36-C89B-4203-8BE3-007B9EDC7F16}"/>
                </a:ext>
              </a:extLst>
            </p:cNvPr>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981;p32">
              <a:extLst>
                <a:ext uri="{FF2B5EF4-FFF2-40B4-BE49-F238E27FC236}">
                  <a16:creationId xmlns:a16="http://schemas.microsoft.com/office/drawing/2014/main" id="{900BB52F-722C-4A63-833F-DE299C12AB92}"/>
                </a:ext>
              </a:extLst>
            </p:cNvPr>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982;p32">
              <a:extLst>
                <a:ext uri="{FF2B5EF4-FFF2-40B4-BE49-F238E27FC236}">
                  <a16:creationId xmlns:a16="http://schemas.microsoft.com/office/drawing/2014/main" id="{52AC4ACA-37F3-4522-8B02-DE49F94A3306}"/>
                </a:ext>
              </a:extLst>
            </p:cNvPr>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983;p32">
              <a:extLst>
                <a:ext uri="{FF2B5EF4-FFF2-40B4-BE49-F238E27FC236}">
                  <a16:creationId xmlns:a16="http://schemas.microsoft.com/office/drawing/2014/main" id="{0A76BAB6-BB88-4B6A-A1C7-8217320C2884}"/>
                </a:ext>
              </a:extLst>
            </p:cNvPr>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984;p32">
              <a:extLst>
                <a:ext uri="{FF2B5EF4-FFF2-40B4-BE49-F238E27FC236}">
                  <a16:creationId xmlns:a16="http://schemas.microsoft.com/office/drawing/2014/main" id="{6D033E4D-BE1B-4631-9F19-45DBA61747BD}"/>
                </a:ext>
              </a:extLst>
            </p:cNvPr>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985;p32">
              <a:extLst>
                <a:ext uri="{FF2B5EF4-FFF2-40B4-BE49-F238E27FC236}">
                  <a16:creationId xmlns:a16="http://schemas.microsoft.com/office/drawing/2014/main" id="{DE60CB05-A775-44C9-AB59-94B26AFB361C}"/>
                </a:ext>
              </a:extLst>
            </p:cNvPr>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986;p32">
              <a:extLst>
                <a:ext uri="{FF2B5EF4-FFF2-40B4-BE49-F238E27FC236}">
                  <a16:creationId xmlns:a16="http://schemas.microsoft.com/office/drawing/2014/main" id="{E3AADBFA-EB66-438B-9619-575A52353D2C}"/>
                </a:ext>
              </a:extLst>
            </p:cNvPr>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987;p32">
              <a:extLst>
                <a:ext uri="{FF2B5EF4-FFF2-40B4-BE49-F238E27FC236}">
                  <a16:creationId xmlns:a16="http://schemas.microsoft.com/office/drawing/2014/main" id="{5C380CE3-CD51-40AD-A9B5-3E8AC0738821}"/>
                </a:ext>
              </a:extLst>
            </p:cNvPr>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988;p32">
              <a:extLst>
                <a:ext uri="{FF2B5EF4-FFF2-40B4-BE49-F238E27FC236}">
                  <a16:creationId xmlns:a16="http://schemas.microsoft.com/office/drawing/2014/main" id="{DC7587FD-34E5-4BEE-B2EE-FA19220BC59D}"/>
                </a:ext>
              </a:extLst>
            </p:cNvPr>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989;p32">
              <a:extLst>
                <a:ext uri="{FF2B5EF4-FFF2-40B4-BE49-F238E27FC236}">
                  <a16:creationId xmlns:a16="http://schemas.microsoft.com/office/drawing/2014/main" id="{23D81141-76E8-413F-93DC-32E522F857BA}"/>
                </a:ext>
              </a:extLst>
            </p:cNvPr>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990;p32">
              <a:extLst>
                <a:ext uri="{FF2B5EF4-FFF2-40B4-BE49-F238E27FC236}">
                  <a16:creationId xmlns:a16="http://schemas.microsoft.com/office/drawing/2014/main" id="{0FC9BDC9-80FE-48A1-9B18-B333F387DA6F}"/>
                </a:ext>
              </a:extLst>
            </p:cNvPr>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991;p32">
              <a:extLst>
                <a:ext uri="{FF2B5EF4-FFF2-40B4-BE49-F238E27FC236}">
                  <a16:creationId xmlns:a16="http://schemas.microsoft.com/office/drawing/2014/main" id="{868C0B39-2C6F-4A52-B14D-28B7041985C3}"/>
                </a:ext>
              </a:extLst>
            </p:cNvPr>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992;p32">
              <a:extLst>
                <a:ext uri="{FF2B5EF4-FFF2-40B4-BE49-F238E27FC236}">
                  <a16:creationId xmlns:a16="http://schemas.microsoft.com/office/drawing/2014/main" id="{FDEC5419-D47E-4EDC-8657-89BCD3D011C6}"/>
                </a:ext>
              </a:extLst>
            </p:cNvPr>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993;p32">
              <a:extLst>
                <a:ext uri="{FF2B5EF4-FFF2-40B4-BE49-F238E27FC236}">
                  <a16:creationId xmlns:a16="http://schemas.microsoft.com/office/drawing/2014/main" id="{A95A7CC2-C218-4A9C-A330-B75DF0C560A0}"/>
                </a:ext>
              </a:extLst>
            </p:cNvPr>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994;p32">
              <a:extLst>
                <a:ext uri="{FF2B5EF4-FFF2-40B4-BE49-F238E27FC236}">
                  <a16:creationId xmlns:a16="http://schemas.microsoft.com/office/drawing/2014/main" id="{5EF0A9CE-5E1B-432E-8F0D-CB7FD2A8E31C}"/>
                </a:ext>
              </a:extLst>
            </p:cNvPr>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995;p32">
              <a:extLst>
                <a:ext uri="{FF2B5EF4-FFF2-40B4-BE49-F238E27FC236}">
                  <a16:creationId xmlns:a16="http://schemas.microsoft.com/office/drawing/2014/main" id="{F8847BEC-8771-435B-BF7B-4E735D0BFC85}"/>
                </a:ext>
              </a:extLst>
            </p:cNvPr>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996;p32">
              <a:extLst>
                <a:ext uri="{FF2B5EF4-FFF2-40B4-BE49-F238E27FC236}">
                  <a16:creationId xmlns:a16="http://schemas.microsoft.com/office/drawing/2014/main" id="{52A14F81-F171-4C7F-BFD5-8CB1A5683460}"/>
                </a:ext>
              </a:extLst>
            </p:cNvPr>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997;p32">
              <a:extLst>
                <a:ext uri="{FF2B5EF4-FFF2-40B4-BE49-F238E27FC236}">
                  <a16:creationId xmlns:a16="http://schemas.microsoft.com/office/drawing/2014/main" id="{69FE29CB-0F5D-4F41-B0E9-B79923F044E2}"/>
                </a:ext>
              </a:extLst>
            </p:cNvPr>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998;p32">
              <a:extLst>
                <a:ext uri="{FF2B5EF4-FFF2-40B4-BE49-F238E27FC236}">
                  <a16:creationId xmlns:a16="http://schemas.microsoft.com/office/drawing/2014/main" id="{E733EEB6-CA51-47B3-B011-35A945F30FC5}"/>
                </a:ext>
              </a:extLst>
            </p:cNvPr>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999;p32">
              <a:extLst>
                <a:ext uri="{FF2B5EF4-FFF2-40B4-BE49-F238E27FC236}">
                  <a16:creationId xmlns:a16="http://schemas.microsoft.com/office/drawing/2014/main" id="{BB854CF8-D117-4B97-900E-1FF9BDAC94FE}"/>
                </a:ext>
              </a:extLst>
            </p:cNvPr>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1000;p32">
              <a:extLst>
                <a:ext uri="{FF2B5EF4-FFF2-40B4-BE49-F238E27FC236}">
                  <a16:creationId xmlns:a16="http://schemas.microsoft.com/office/drawing/2014/main" id="{594A85AE-DD6F-43F3-B245-D04B1AC5499A}"/>
                </a:ext>
              </a:extLst>
            </p:cNvPr>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1001;p32">
              <a:extLst>
                <a:ext uri="{FF2B5EF4-FFF2-40B4-BE49-F238E27FC236}">
                  <a16:creationId xmlns:a16="http://schemas.microsoft.com/office/drawing/2014/main" id="{EB8F90F8-D523-4387-A32E-90083F58B62E}"/>
                </a:ext>
              </a:extLst>
            </p:cNvPr>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1002;p32">
              <a:extLst>
                <a:ext uri="{FF2B5EF4-FFF2-40B4-BE49-F238E27FC236}">
                  <a16:creationId xmlns:a16="http://schemas.microsoft.com/office/drawing/2014/main" id="{ADA22323-A815-4D9E-B7B8-06DA5C0E7193}"/>
                </a:ext>
              </a:extLst>
            </p:cNvPr>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2" name="Google Shape;211;p3">
            <a:extLst>
              <a:ext uri="{FF2B5EF4-FFF2-40B4-BE49-F238E27FC236}">
                <a16:creationId xmlns:a16="http://schemas.microsoft.com/office/drawing/2014/main" id="{36C19A32-EB14-46B6-BE30-A420DB3A7F9C}"/>
              </a:ext>
            </a:extLst>
          </p:cNvPr>
          <p:cNvGrpSpPr/>
          <p:nvPr userDrawn="1"/>
        </p:nvGrpSpPr>
        <p:grpSpPr>
          <a:xfrm>
            <a:off x="1030177" y="1581350"/>
            <a:ext cx="444275" cy="398525"/>
            <a:chOff x="2495125" y="2142250"/>
            <a:chExt cx="444275" cy="398525"/>
          </a:xfrm>
        </p:grpSpPr>
        <p:sp>
          <p:nvSpPr>
            <p:cNvPr id="203" name="Google Shape;212;p3">
              <a:extLst>
                <a:ext uri="{FF2B5EF4-FFF2-40B4-BE49-F238E27FC236}">
                  <a16:creationId xmlns:a16="http://schemas.microsoft.com/office/drawing/2014/main" id="{22119F67-39FE-47B8-97DB-A9DDAFCE3F72}"/>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04" name="Google Shape;213;p3">
              <a:extLst>
                <a:ext uri="{FF2B5EF4-FFF2-40B4-BE49-F238E27FC236}">
                  <a16:creationId xmlns:a16="http://schemas.microsoft.com/office/drawing/2014/main" id="{95B9D80B-1308-40DE-B7AB-F51F061B728F}"/>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5" name="Google Shape;214;p3">
            <a:extLst>
              <a:ext uri="{FF2B5EF4-FFF2-40B4-BE49-F238E27FC236}">
                <a16:creationId xmlns:a16="http://schemas.microsoft.com/office/drawing/2014/main" id="{FF773F4A-00DE-480A-A1E4-267BF6A95F53}"/>
              </a:ext>
            </a:extLst>
          </p:cNvPr>
          <p:cNvGrpSpPr/>
          <p:nvPr userDrawn="1"/>
        </p:nvGrpSpPr>
        <p:grpSpPr>
          <a:xfrm>
            <a:off x="10561111" y="5038647"/>
            <a:ext cx="291375" cy="281375"/>
            <a:chOff x="3243875" y="2372825"/>
            <a:chExt cx="291375" cy="281375"/>
          </a:xfrm>
        </p:grpSpPr>
        <p:sp>
          <p:nvSpPr>
            <p:cNvPr id="206" name="Google Shape;215;p3">
              <a:extLst>
                <a:ext uri="{FF2B5EF4-FFF2-40B4-BE49-F238E27FC236}">
                  <a16:creationId xmlns:a16="http://schemas.microsoft.com/office/drawing/2014/main" id="{B061D21D-9962-482E-8B77-708CF59A3EB6}"/>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216;p3">
              <a:extLst>
                <a:ext uri="{FF2B5EF4-FFF2-40B4-BE49-F238E27FC236}">
                  <a16:creationId xmlns:a16="http://schemas.microsoft.com/office/drawing/2014/main" id="{204A213E-8F6F-4FC4-AB3D-8806D287E243}"/>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217;p3">
              <a:extLst>
                <a:ext uri="{FF2B5EF4-FFF2-40B4-BE49-F238E27FC236}">
                  <a16:creationId xmlns:a16="http://schemas.microsoft.com/office/drawing/2014/main" id="{75F3FCD1-BCD2-41A7-AF94-8CEC0F2FFE09}"/>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218;p3">
              <a:extLst>
                <a:ext uri="{FF2B5EF4-FFF2-40B4-BE49-F238E27FC236}">
                  <a16:creationId xmlns:a16="http://schemas.microsoft.com/office/drawing/2014/main" id="{EB1D663F-9A65-4AE5-82B7-355924900575}"/>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219;p3">
              <a:extLst>
                <a:ext uri="{FF2B5EF4-FFF2-40B4-BE49-F238E27FC236}">
                  <a16:creationId xmlns:a16="http://schemas.microsoft.com/office/drawing/2014/main" id="{A3231104-E2F1-474D-A57B-1B68E9AE6F33}"/>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220;p3">
              <a:extLst>
                <a:ext uri="{FF2B5EF4-FFF2-40B4-BE49-F238E27FC236}">
                  <a16:creationId xmlns:a16="http://schemas.microsoft.com/office/drawing/2014/main" id="{F5ADB79B-53AA-46AB-84C9-DB8354756BC7}"/>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221;p3">
              <a:extLst>
                <a:ext uri="{FF2B5EF4-FFF2-40B4-BE49-F238E27FC236}">
                  <a16:creationId xmlns:a16="http://schemas.microsoft.com/office/drawing/2014/main" id="{0EA0A449-FE2B-4948-8A13-06CFC25A3A68}"/>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13" name="Google Shape;222;p3">
              <a:extLst>
                <a:ext uri="{FF2B5EF4-FFF2-40B4-BE49-F238E27FC236}">
                  <a16:creationId xmlns:a16="http://schemas.microsoft.com/office/drawing/2014/main" id="{FDF13A9C-A97B-44BE-9F23-62A6C5EDEC4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223;p3">
              <a:extLst>
                <a:ext uri="{FF2B5EF4-FFF2-40B4-BE49-F238E27FC236}">
                  <a16:creationId xmlns:a16="http://schemas.microsoft.com/office/drawing/2014/main" id="{ADA04C5F-ECF7-42DD-B1EB-83FC80EB7BDD}"/>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224;p3">
              <a:extLst>
                <a:ext uri="{FF2B5EF4-FFF2-40B4-BE49-F238E27FC236}">
                  <a16:creationId xmlns:a16="http://schemas.microsoft.com/office/drawing/2014/main" id="{EC7C5AD5-90D8-4F7D-9C2C-CFD820FC374A}"/>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16" name="Google Shape;225;p3">
            <a:extLst>
              <a:ext uri="{FF2B5EF4-FFF2-40B4-BE49-F238E27FC236}">
                <a16:creationId xmlns:a16="http://schemas.microsoft.com/office/drawing/2014/main" id="{06FC704C-BA05-45EE-B62B-22DABC82E899}"/>
              </a:ext>
            </a:extLst>
          </p:cNvPr>
          <p:cNvGrpSpPr/>
          <p:nvPr userDrawn="1"/>
        </p:nvGrpSpPr>
        <p:grpSpPr>
          <a:xfrm>
            <a:off x="10778557" y="714866"/>
            <a:ext cx="166675" cy="168575"/>
            <a:chOff x="4954425" y="2036375"/>
            <a:chExt cx="166675" cy="168575"/>
          </a:xfrm>
        </p:grpSpPr>
        <p:sp>
          <p:nvSpPr>
            <p:cNvPr id="217" name="Google Shape;226;p3">
              <a:extLst>
                <a:ext uri="{FF2B5EF4-FFF2-40B4-BE49-F238E27FC236}">
                  <a16:creationId xmlns:a16="http://schemas.microsoft.com/office/drawing/2014/main" id="{EE9E41F6-3648-44F1-A46C-BDD91F82AF1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227;p3">
              <a:extLst>
                <a:ext uri="{FF2B5EF4-FFF2-40B4-BE49-F238E27FC236}">
                  <a16:creationId xmlns:a16="http://schemas.microsoft.com/office/drawing/2014/main" id="{A7D8C30C-9D8A-4F45-A5DD-F918DD863CF3}"/>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19" name="Google Shape;228;p3">
            <a:extLst>
              <a:ext uri="{FF2B5EF4-FFF2-40B4-BE49-F238E27FC236}">
                <a16:creationId xmlns:a16="http://schemas.microsoft.com/office/drawing/2014/main" id="{EBE612EC-FC5F-4192-9E24-C046316489E0}"/>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229;p3">
            <a:extLst>
              <a:ext uri="{FF2B5EF4-FFF2-40B4-BE49-F238E27FC236}">
                <a16:creationId xmlns:a16="http://schemas.microsoft.com/office/drawing/2014/main" id="{31BD3FA8-6E2A-4C65-9E9F-29FBB5C804BE}"/>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21" name="Google Shape;230;p3">
            <a:extLst>
              <a:ext uri="{FF2B5EF4-FFF2-40B4-BE49-F238E27FC236}">
                <a16:creationId xmlns:a16="http://schemas.microsoft.com/office/drawing/2014/main" id="{69E37D2F-6DF5-4A21-A568-0E80AD7AD85B}"/>
              </a:ext>
            </a:extLst>
          </p:cNvPr>
          <p:cNvGrpSpPr/>
          <p:nvPr userDrawn="1"/>
        </p:nvGrpSpPr>
        <p:grpSpPr>
          <a:xfrm>
            <a:off x="1274797" y="5541501"/>
            <a:ext cx="166675" cy="168575"/>
            <a:chOff x="4954425" y="2036375"/>
            <a:chExt cx="166675" cy="168575"/>
          </a:xfrm>
        </p:grpSpPr>
        <p:sp>
          <p:nvSpPr>
            <p:cNvPr id="222" name="Google Shape;231;p3">
              <a:extLst>
                <a:ext uri="{FF2B5EF4-FFF2-40B4-BE49-F238E27FC236}">
                  <a16:creationId xmlns:a16="http://schemas.microsoft.com/office/drawing/2014/main" id="{68E4F49D-2FDF-45EC-A2F0-64258873AC9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232;p3">
              <a:extLst>
                <a:ext uri="{FF2B5EF4-FFF2-40B4-BE49-F238E27FC236}">
                  <a16:creationId xmlns:a16="http://schemas.microsoft.com/office/drawing/2014/main" id="{424729EF-CCC4-4D87-A50A-4CA7DB6D3AA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24" name="TextBox 223">
            <a:extLst>
              <a:ext uri="{FF2B5EF4-FFF2-40B4-BE49-F238E27FC236}">
                <a16:creationId xmlns:a16="http://schemas.microsoft.com/office/drawing/2014/main" id="{93F46B3B-D663-4FBA-8528-CFD2F9C1E141}"/>
              </a:ext>
            </a:extLst>
          </p:cNvPr>
          <p:cNvSpPr txBox="1"/>
          <p:nvPr userDrawn="1"/>
        </p:nvSpPr>
        <p:spPr>
          <a:xfrm>
            <a:off x="3781444" y="1468555"/>
            <a:ext cx="4514832" cy="36317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a:ln>
                  <a:noFill/>
                </a:ln>
                <a:solidFill>
                  <a:srgbClr val="002060"/>
                </a:solidFill>
                <a:effectLst/>
                <a:uLnTx/>
                <a:uFillTx/>
                <a:latin typeface="+mj-lt"/>
                <a:ea typeface="+mn-ea"/>
                <a:cs typeface="+mn-cs"/>
              </a:rPr>
              <a:t>LUYỆN TẬP</a:t>
            </a:r>
            <a:endParaRPr kumimoji="0" lang="vi-VN" sz="11500" b="0" i="0" u="none" strike="noStrike" kern="1200" cap="none" spc="0" normalizeH="0" baseline="0" noProof="0" dirty="0">
              <a:ln>
                <a:noFill/>
              </a:ln>
              <a:solidFill>
                <a:srgbClr val="002060"/>
              </a:solidFill>
              <a:effectLst/>
              <a:uLnTx/>
              <a:uFillTx/>
              <a:latin typeface="+mj-lt"/>
              <a:ea typeface="+mn-ea"/>
              <a:cs typeface="+mn-cs"/>
            </a:endParaRPr>
          </a:p>
        </p:txBody>
      </p:sp>
    </p:spTree>
    <p:extLst>
      <p:ext uri="{BB962C8B-B14F-4D97-AF65-F5344CB8AC3E}">
        <p14:creationId xmlns:p14="http://schemas.microsoft.com/office/powerpoint/2010/main" val="344743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02"/>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19"/>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21"/>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16"/>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20"/>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05"/>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138"/>
                                        </p:tgtEl>
                                        <p:attrNameLst>
                                          <p:attrName>style.visibility</p:attrName>
                                        </p:attrNameLst>
                                      </p:cBhvr>
                                      <p:to>
                                        <p:strVal val="visible"/>
                                      </p:to>
                                    </p:set>
                                    <p:anim calcmode="lin" valueType="num">
                                      <p:cBhvr>
                                        <p:cTn id="30" dur="1000" fill="hold"/>
                                        <p:tgtEl>
                                          <p:spTgt spid="138"/>
                                        </p:tgtEl>
                                        <p:attrNameLst>
                                          <p:attrName>ppt_w</p:attrName>
                                        </p:attrNameLst>
                                      </p:cBhvr>
                                      <p:tavLst>
                                        <p:tav tm="0">
                                          <p:val>
                                            <p:fltVal val="0"/>
                                          </p:val>
                                        </p:tav>
                                        <p:tav tm="100000">
                                          <p:val>
                                            <p:strVal val="#ppt_w"/>
                                          </p:val>
                                        </p:tav>
                                      </p:tavLst>
                                    </p:anim>
                                    <p:anim calcmode="lin" valueType="num">
                                      <p:cBhvr>
                                        <p:cTn id="31" dur="1000" fill="hold"/>
                                        <p:tgtEl>
                                          <p:spTgt spid="138"/>
                                        </p:tgtEl>
                                        <p:attrNameLst>
                                          <p:attrName>ppt_h</p:attrName>
                                        </p:attrNameLst>
                                      </p:cBhvr>
                                      <p:tavLst>
                                        <p:tav tm="0">
                                          <p:val>
                                            <p:fltVal val="0"/>
                                          </p:val>
                                        </p:tav>
                                        <p:tav tm="100000">
                                          <p:val>
                                            <p:strVal val="#ppt_h"/>
                                          </p:val>
                                        </p:tav>
                                      </p:tavLst>
                                    </p:anim>
                                    <p:anim calcmode="lin" valueType="num">
                                      <p:cBhvr>
                                        <p:cTn id="32" dur="1000" fill="hold"/>
                                        <p:tgtEl>
                                          <p:spTgt spid="138"/>
                                        </p:tgtEl>
                                        <p:attrNameLst>
                                          <p:attrName>style.rotation</p:attrName>
                                        </p:attrNameLst>
                                      </p:cBhvr>
                                      <p:tavLst>
                                        <p:tav tm="0">
                                          <p:val>
                                            <p:fltVal val="90"/>
                                          </p:val>
                                        </p:tav>
                                        <p:tav tm="100000">
                                          <p:val>
                                            <p:fltVal val="0"/>
                                          </p:val>
                                        </p:tav>
                                      </p:tavLst>
                                    </p:anim>
                                    <p:animEffect transition="in" filter="fade">
                                      <p:cBhvr>
                                        <p:cTn id="33" dur="1000"/>
                                        <p:tgtEl>
                                          <p:spTgt spid="138"/>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24"/>
                                        </p:tgtEl>
                                        <p:attrNameLst>
                                          <p:attrName>style.visibility</p:attrName>
                                        </p:attrNameLst>
                                      </p:cBhvr>
                                      <p:to>
                                        <p:strVal val="visible"/>
                                      </p:to>
                                    </p:set>
                                    <p:animEffect transition="in" filter="randombar(horizontal)">
                                      <p:cBhvr>
                                        <p:cTn id="37" dur="5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19" grpId="0" animBg="1"/>
      <p:bldP spid="220" grpId="0" animBg="1"/>
      <p:bldP spid="224" grpId="0"/>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9_Title and Content">
    <p:bg>
      <p:bgPr>
        <a:solidFill>
          <a:srgbClr val="C0000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776837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430292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874020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49635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accent6">
            <a:lumMod val="75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6">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235" name="TextBox 234">
            <a:extLst>
              <a:ext uri="{FF2B5EF4-FFF2-40B4-BE49-F238E27FC236}">
                <a16:creationId xmlns:a16="http://schemas.microsoft.com/office/drawing/2014/main" id="{1E4DED0B-3FCF-4DB8-8C88-6AED41C3D872}"/>
              </a:ext>
            </a:extLst>
          </p:cNvPr>
          <p:cNvSpPr txBox="1"/>
          <p:nvPr userDrawn="1"/>
        </p:nvSpPr>
        <p:spPr>
          <a:xfrm>
            <a:off x="3558845" y="1522377"/>
            <a:ext cx="4518031" cy="30469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9600" b="0" i="0" u="none" strike="noStrike" kern="1200" cap="none" spc="0" normalizeH="0" baseline="0" noProof="0" dirty="0">
                <a:ln>
                  <a:noFill/>
                </a:ln>
                <a:solidFill>
                  <a:srgbClr val="C00000"/>
                </a:solidFill>
                <a:effectLst/>
                <a:uLnTx/>
                <a:uFillTx/>
                <a:latin typeface="+mj-lt"/>
                <a:ea typeface="+mn-ea"/>
                <a:cs typeface="+mn-cs"/>
              </a:rPr>
              <a:t>HOẠT ĐỘNG</a:t>
            </a:r>
          </a:p>
        </p:txBody>
      </p:sp>
      <p:grpSp>
        <p:nvGrpSpPr>
          <p:cNvPr id="236" name="Google Shape;631;p30">
            <a:extLst>
              <a:ext uri="{FF2B5EF4-FFF2-40B4-BE49-F238E27FC236}">
                <a16:creationId xmlns:a16="http://schemas.microsoft.com/office/drawing/2014/main" id="{CD1EBE97-8F9B-460E-9BC5-FD02CD5043DA}"/>
              </a:ext>
            </a:extLst>
          </p:cNvPr>
          <p:cNvGrpSpPr/>
          <p:nvPr userDrawn="1"/>
        </p:nvGrpSpPr>
        <p:grpSpPr>
          <a:xfrm>
            <a:off x="7672549" y="3622312"/>
            <a:ext cx="1309691" cy="2486166"/>
            <a:chOff x="961250" y="234750"/>
            <a:chExt cx="1222525" cy="2320700"/>
          </a:xfrm>
        </p:grpSpPr>
        <p:sp>
          <p:nvSpPr>
            <p:cNvPr id="237" name="Google Shape;632;p30">
              <a:extLst>
                <a:ext uri="{FF2B5EF4-FFF2-40B4-BE49-F238E27FC236}">
                  <a16:creationId xmlns:a16="http://schemas.microsoft.com/office/drawing/2014/main" id="{687291A7-7C04-436D-8909-2F2DB91394D5}"/>
                </a:ext>
              </a:extLst>
            </p:cNvPr>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633;p30">
              <a:extLst>
                <a:ext uri="{FF2B5EF4-FFF2-40B4-BE49-F238E27FC236}">
                  <a16:creationId xmlns:a16="http://schemas.microsoft.com/office/drawing/2014/main" id="{F72938D2-902A-4133-8C58-B3B12FE4D0FF}"/>
                </a:ext>
              </a:extLst>
            </p:cNvPr>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634;p30">
              <a:extLst>
                <a:ext uri="{FF2B5EF4-FFF2-40B4-BE49-F238E27FC236}">
                  <a16:creationId xmlns:a16="http://schemas.microsoft.com/office/drawing/2014/main" id="{3C26E551-6E6B-4C61-AA82-0348436BF92C}"/>
                </a:ext>
              </a:extLst>
            </p:cNvPr>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635;p30">
              <a:extLst>
                <a:ext uri="{FF2B5EF4-FFF2-40B4-BE49-F238E27FC236}">
                  <a16:creationId xmlns:a16="http://schemas.microsoft.com/office/drawing/2014/main" id="{D302D271-50D4-4155-9A69-E249459AC0E2}"/>
                </a:ext>
              </a:extLst>
            </p:cNvPr>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636;p30">
              <a:extLst>
                <a:ext uri="{FF2B5EF4-FFF2-40B4-BE49-F238E27FC236}">
                  <a16:creationId xmlns:a16="http://schemas.microsoft.com/office/drawing/2014/main" id="{9F9D9497-4024-4862-BFC9-C7AB537B839F}"/>
                </a:ext>
              </a:extLst>
            </p:cNvPr>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637;p30">
              <a:extLst>
                <a:ext uri="{FF2B5EF4-FFF2-40B4-BE49-F238E27FC236}">
                  <a16:creationId xmlns:a16="http://schemas.microsoft.com/office/drawing/2014/main" id="{A06D0AAE-A1CB-44E4-8A77-73002D3A2F0E}"/>
                </a:ext>
              </a:extLst>
            </p:cNvPr>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638;p30">
              <a:extLst>
                <a:ext uri="{FF2B5EF4-FFF2-40B4-BE49-F238E27FC236}">
                  <a16:creationId xmlns:a16="http://schemas.microsoft.com/office/drawing/2014/main" id="{DFDED29A-A543-4DDB-8E9E-20A5DAF07B51}"/>
                </a:ext>
              </a:extLst>
            </p:cNvPr>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639;p30">
              <a:extLst>
                <a:ext uri="{FF2B5EF4-FFF2-40B4-BE49-F238E27FC236}">
                  <a16:creationId xmlns:a16="http://schemas.microsoft.com/office/drawing/2014/main" id="{891958B6-954E-4DF4-A06C-FBC9E416A9BE}"/>
                </a:ext>
              </a:extLst>
            </p:cNvPr>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640;p30">
              <a:extLst>
                <a:ext uri="{FF2B5EF4-FFF2-40B4-BE49-F238E27FC236}">
                  <a16:creationId xmlns:a16="http://schemas.microsoft.com/office/drawing/2014/main" id="{356FBE5B-403A-46D2-8289-CDE62AC8E1C8}"/>
                </a:ext>
              </a:extLst>
            </p:cNvPr>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641;p30">
              <a:extLst>
                <a:ext uri="{FF2B5EF4-FFF2-40B4-BE49-F238E27FC236}">
                  <a16:creationId xmlns:a16="http://schemas.microsoft.com/office/drawing/2014/main" id="{6E21DD77-A145-4889-AAF0-D687CBC0C68E}"/>
                </a:ext>
              </a:extLst>
            </p:cNvPr>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642;p30">
              <a:extLst>
                <a:ext uri="{FF2B5EF4-FFF2-40B4-BE49-F238E27FC236}">
                  <a16:creationId xmlns:a16="http://schemas.microsoft.com/office/drawing/2014/main" id="{0FCB9DE3-0F3D-4CBE-8A4E-9ECE8EC5924A}"/>
                </a:ext>
              </a:extLst>
            </p:cNvPr>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643;p30">
              <a:extLst>
                <a:ext uri="{FF2B5EF4-FFF2-40B4-BE49-F238E27FC236}">
                  <a16:creationId xmlns:a16="http://schemas.microsoft.com/office/drawing/2014/main" id="{719DC071-233A-4152-8329-C8E64F89D460}"/>
                </a:ext>
              </a:extLst>
            </p:cNvPr>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644;p30">
              <a:extLst>
                <a:ext uri="{FF2B5EF4-FFF2-40B4-BE49-F238E27FC236}">
                  <a16:creationId xmlns:a16="http://schemas.microsoft.com/office/drawing/2014/main" id="{D99063E4-8047-4A9A-83F0-3913338153F6}"/>
                </a:ext>
              </a:extLst>
            </p:cNvPr>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645;p30">
              <a:extLst>
                <a:ext uri="{FF2B5EF4-FFF2-40B4-BE49-F238E27FC236}">
                  <a16:creationId xmlns:a16="http://schemas.microsoft.com/office/drawing/2014/main" id="{0E554B2F-BF11-40A2-97D2-0FDB1AEB641B}"/>
                </a:ext>
              </a:extLst>
            </p:cNvPr>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1" name="Google Shape;646;p30">
              <a:extLst>
                <a:ext uri="{FF2B5EF4-FFF2-40B4-BE49-F238E27FC236}">
                  <a16:creationId xmlns:a16="http://schemas.microsoft.com/office/drawing/2014/main" id="{6503A830-067E-43A5-B647-8F98FA6CC23D}"/>
                </a:ext>
              </a:extLst>
            </p:cNvPr>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2" name="Google Shape;647;p30">
              <a:extLst>
                <a:ext uri="{FF2B5EF4-FFF2-40B4-BE49-F238E27FC236}">
                  <a16:creationId xmlns:a16="http://schemas.microsoft.com/office/drawing/2014/main" id="{DF84C57A-2063-4AAB-ABAA-2320913DF64F}"/>
                </a:ext>
              </a:extLst>
            </p:cNvPr>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3" name="Google Shape;648;p30">
              <a:extLst>
                <a:ext uri="{FF2B5EF4-FFF2-40B4-BE49-F238E27FC236}">
                  <a16:creationId xmlns:a16="http://schemas.microsoft.com/office/drawing/2014/main" id="{F9B2B0E4-B837-452D-9FDA-3D4DD7D1D0B7}"/>
                </a:ext>
              </a:extLst>
            </p:cNvPr>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4" name="Google Shape;649;p30">
              <a:extLst>
                <a:ext uri="{FF2B5EF4-FFF2-40B4-BE49-F238E27FC236}">
                  <a16:creationId xmlns:a16="http://schemas.microsoft.com/office/drawing/2014/main" id="{A7A1E2E4-93B6-4ACB-8A08-DCB30F05A025}"/>
                </a:ext>
              </a:extLst>
            </p:cNvPr>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5" name="Google Shape;650;p30">
              <a:extLst>
                <a:ext uri="{FF2B5EF4-FFF2-40B4-BE49-F238E27FC236}">
                  <a16:creationId xmlns:a16="http://schemas.microsoft.com/office/drawing/2014/main" id="{50BBEB0A-8D24-4CBF-AE3E-0D240D2D426E}"/>
                </a:ext>
              </a:extLst>
            </p:cNvPr>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6" name="Google Shape;651;p30">
              <a:extLst>
                <a:ext uri="{FF2B5EF4-FFF2-40B4-BE49-F238E27FC236}">
                  <a16:creationId xmlns:a16="http://schemas.microsoft.com/office/drawing/2014/main" id="{D3BFEAA0-88DE-428B-977B-6A1CC4196EFA}"/>
                </a:ext>
              </a:extLst>
            </p:cNvPr>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652;p30">
              <a:extLst>
                <a:ext uri="{FF2B5EF4-FFF2-40B4-BE49-F238E27FC236}">
                  <a16:creationId xmlns:a16="http://schemas.microsoft.com/office/drawing/2014/main" id="{E788FED8-91C2-4885-9A0F-FA359E57B1FC}"/>
                </a:ext>
              </a:extLst>
            </p:cNvPr>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653;p30">
              <a:extLst>
                <a:ext uri="{FF2B5EF4-FFF2-40B4-BE49-F238E27FC236}">
                  <a16:creationId xmlns:a16="http://schemas.microsoft.com/office/drawing/2014/main" id="{218819E8-AEA7-4F3F-A4AF-EA2AAE328B3F}"/>
                </a:ext>
              </a:extLst>
            </p:cNvPr>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9" name="Google Shape;654;p30">
              <a:extLst>
                <a:ext uri="{FF2B5EF4-FFF2-40B4-BE49-F238E27FC236}">
                  <a16:creationId xmlns:a16="http://schemas.microsoft.com/office/drawing/2014/main" id="{D690D892-E82D-4D5B-988E-5A924B304C6C}"/>
                </a:ext>
              </a:extLst>
            </p:cNvPr>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0" name="Google Shape;655;p30">
              <a:extLst>
                <a:ext uri="{FF2B5EF4-FFF2-40B4-BE49-F238E27FC236}">
                  <a16:creationId xmlns:a16="http://schemas.microsoft.com/office/drawing/2014/main" id="{DBE0DFD8-8D8F-41CC-B4ED-CB5CACE685A9}"/>
                </a:ext>
              </a:extLst>
            </p:cNvPr>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61" name="Google Shape;656;p30">
              <a:extLst>
                <a:ext uri="{FF2B5EF4-FFF2-40B4-BE49-F238E27FC236}">
                  <a16:creationId xmlns:a16="http://schemas.microsoft.com/office/drawing/2014/main" id="{D5827388-1C85-4A58-B2FA-393667CA1DFD}"/>
                </a:ext>
              </a:extLst>
            </p:cNvPr>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657;p30">
              <a:extLst>
                <a:ext uri="{FF2B5EF4-FFF2-40B4-BE49-F238E27FC236}">
                  <a16:creationId xmlns:a16="http://schemas.microsoft.com/office/drawing/2014/main" id="{5B4F96A0-8CA6-4C62-B834-A0E213FD3632}"/>
                </a:ext>
              </a:extLst>
            </p:cNvPr>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658;p30">
              <a:extLst>
                <a:ext uri="{FF2B5EF4-FFF2-40B4-BE49-F238E27FC236}">
                  <a16:creationId xmlns:a16="http://schemas.microsoft.com/office/drawing/2014/main" id="{0507FA8D-8E87-443C-99AF-671C53542CEE}"/>
                </a:ext>
              </a:extLst>
            </p:cNvPr>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659;p30">
              <a:extLst>
                <a:ext uri="{FF2B5EF4-FFF2-40B4-BE49-F238E27FC236}">
                  <a16:creationId xmlns:a16="http://schemas.microsoft.com/office/drawing/2014/main" id="{F17AF54C-CB24-4BAD-A65B-FA98A922A07F}"/>
                </a:ext>
              </a:extLst>
            </p:cNvPr>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660;p30">
              <a:extLst>
                <a:ext uri="{FF2B5EF4-FFF2-40B4-BE49-F238E27FC236}">
                  <a16:creationId xmlns:a16="http://schemas.microsoft.com/office/drawing/2014/main" id="{F41BCDDB-02E2-4379-9B6C-BF9A4AB166B5}"/>
                </a:ext>
              </a:extLst>
            </p:cNvPr>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661;p30">
              <a:extLst>
                <a:ext uri="{FF2B5EF4-FFF2-40B4-BE49-F238E27FC236}">
                  <a16:creationId xmlns:a16="http://schemas.microsoft.com/office/drawing/2014/main" id="{3BD418D7-B418-4700-99C2-41F3F8254F23}"/>
                </a:ext>
              </a:extLst>
            </p:cNvPr>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662;p30">
              <a:extLst>
                <a:ext uri="{FF2B5EF4-FFF2-40B4-BE49-F238E27FC236}">
                  <a16:creationId xmlns:a16="http://schemas.microsoft.com/office/drawing/2014/main" id="{C385EF22-3CB8-4019-BA32-53F3E992EEB1}"/>
                </a:ext>
              </a:extLst>
            </p:cNvPr>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663;p30">
              <a:extLst>
                <a:ext uri="{FF2B5EF4-FFF2-40B4-BE49-F238E27FC236}">
                  <a16:creationId xmlns:a16="http://schemas.microsoft.com/office/drawing/2014/main" id="{F5423D84-0684-4C1F-A0C2-6E662B7A7DBE}"/>
                </a:ext>
              </a:extLst>
            </p:cNvPr>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664;p30">
              <a:extLst>
                <a:ext uri="{FF2B5EF4-FFF2-40B4-BE49-F238E27FC236}">
                  <a16:creationId xmlns:a16="http://schemas.microsoft.com/office/drawing/2014/main" id="{89ABBB3D-561C-4A6D-83AF-8DB2D236FE5B}"/>
                </a:ext>
              </a:extLst>
            </p:cNvPr>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665;p30">
              <a:extLst>
                <a:ext uri="{FF2B5EF4-FFF2-40B4-BE49-F238E27FC236}">
                  <a16:creationId xmlns:a16="http://schemas.microsoft.com/office/drawing/2014/main" id="{0182B3EE-9155-4759-8BCA-B58AC723AA41}"/>
                </a:ext>
              </a:extLst>
            </p:cNvPr>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666;p30">
              <a:extLst>
                <a:ext uri="{FF2B5EF4-FFF2-40B4-BE49-F238E27FC236}">
                  <a16:creationId xmlns:a16="http://schemas.microsoft.com/office/drawing/2014/main" id="{61C7DA74-2D1A-4B52-A21F-46D56DF26BDE}"/>
                </a:ext>
              </a:extLst>
            </p:cNvPr>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667;p30">
              <a:extLst>
                <a:ext uri="{FF2B5EF4-FFF2-40B4-BE49-F238E27FC236}">
                  <a16:creationId xmlns:a16="http://schemas.microsoft.com/office/drawing/2014/main" id="{1165ADB0-7380-4ED7-BB9B-BE4D5E2D1E99}"/>
                </a:ext>
              </a:extLst>
            </p:cNvPr>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668;p30">
              <a:extLst>
                <a:ext uri="{FF2B5EF4-FFF2-40B4-BE49-F238E27FC236}">
                  <a16:creationId xmlns:a16="http://schemas.microsoft.com/office/drawing/2014/main" id="{CBB68A9B-8AB9-42DA-9B5E-6D17EBD9957D}"/>
                </a:ext>
              </a:extLst>
            </p:cNvPr>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669;p30">
              <a:extLst>
                <a:ext uri="{FF2B5EF4-FFF2-40B4-BE49-F238E27FC236}">
                  <a16:creationId xmlns:a16="http://schemas.microsoft.com/office/drawing/2014/main" id="{D1976D00-D8BE-4CA0-8F85-F6054E10FEF5}"/>
                </a:ext>
              </a:extLst>
            </p:cNvPr>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670;p30">
              <a:extLst>
                <a:ext uri="{FF2B5EF4-FFF2-40B4-BE49-F238E27FC236}">
                  <a16:creationId xmlns:a16="http://schemas.microsoft.com/office/drawing/2014/main" id="{AAD4584A-C92B-40ED-85E4-18603B7D99A4}"/>
                </a:ext>
              </a:extLst>
            </p:cNvPr>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671;p30">
              <a:extLst>
                <a:ext uri="{FF2B5EF4-FFF2-40B4-BE49-F238E27FC236}">
                  <a16:creationId xmlns:a16="http://schemas.microsoft.com/office/drawing/2014/main" id="{AC2D758F-DC55-4116-B68B-1B04B362DB59}"/>
                </a:ext>
              </a:extLst>
            </p:cNvPr>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672;p30">
              <a:extLst>
                <a:ext uri="{FF2B5EF4-FFF2-40B4-BE49-F238E27FC236}">
                  <a16:creationId xmlns:a16="http://schemas.microsoft.com/office/drawing/2014/main" id="{9DCA2443-E86C-480E-80ED-43C0CBF77CCE}"/>
                </a:ext>
              </a:extLst>
            </p:cNvPr>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78" name="Google Shape;211;p3">
            <a:extLst>
              <a:ext uri="{FF2B5EF4-FFF2-40B4-BE49-F238E27FC236}">
                <a16:creationId xmlns:a16="http://schemas.microsoft.com/office/drawing/2014/main" id="{C0855F1D-93D4-4849-83E1-706E437C7250}"/>
              </a:ext>
            </a:extLst>
          </p:cNvPr>
          <p:cNvGrpSpPr/>
          <p:nvPr userDrawn="1"/>
        </p:nvGrpSpPr>
        <p:grpSpPr>
          <a:xfrm>
            <a:off x="1030177" y="1581350"/>
            <a:ext cx="444275" cy="398525"/>
            <a:chOff x="2495125" y="2142250"/>
            <a:chExt cx="444275" cy="398525"/>
          </a:xfrm>
        </p:grpSpPr>
        <p:sp>
          <p:nvSpPr>
            <p:cNvPr id="279" name="Google Shape;212;p3">
              <a:extLst>
                <a:ext uri="{FF2B5EF4-FFF2-40B4-BE49-F238E27FC236}">
                  <a16:creationId xmlns:a16="http://schemas.microsoft.com/office/drawing/2014/main" id="{DC5C5AA7-5761-4B23-B999-8F5CA61CD038}"/>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0" name="Google Shape;213;p3">
              <a:extLst>
                <a:ext uri="{FF2B5EF4-FFF2-40B4-BE49-F238E27FC236}">
                  <a16:creationId xmlns:a16="http://schemas.microsoft.com/office/drawing/2014/main" id="{1933B0D6-ABFA-4CD7-A762-19337F9750DD}"/>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81" name="Google Shape;214;p3">
            <a:extLst>
              <a:ext uri="{FF2B5EF4-FFF2-40B4-BE49-F238E27FC236}">
                <a16:creationId xmlns:a16="http://schemas.microsoft.com/office/drawing/2014/main" id="{1EFB947C-860E-4AA2-A5A2-1CEEEFC38B34}"/>
              </a:ext>
            </a:extLst>
          </p:cNvPr>
          <p:cNvGrpSpPr/>
          <p:nvPr userDrawn="1"/>
        </p:nvGrpSpPr>
        <p:grpSpPr>
          <a:xfrm>
            <a:off x="10561111" y="5038647"/>
            <a:ext cx="291375" cy="281375"/>
            <a:chOff x="3243875" y="2372825"/>
            <a:chExt cx="291375" cy="281375"/>
          </a:xfrm>
        </p:grpSpPr>
        <p:sp>
          <p:nvSpPr>
            <p:cNvPr id="282" name="Google Shape;215;p3">
              <a:extLst>
                <a:ext uri="{FF2B5EF4-FFF2-40B4-BE49-F238E27FC236}">
                  <a16:creationId xmlns:a16="http://schemas.microsoft.com/office/drawing/2014/main" id="{C65D7529-17F2-4B75-9EE5-9962A69A62E0}"/>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216;p3">
              <a:extLst>
                <a:ext uri="{FF2B5EF4-FFF2-40B4-BE49-F238E27FC236}">
                  <a16:creationId xmlns:a16="http://schemas.microsoft.com/office/drawing/2014/main" id="{ED87057F-C031-4FD4-AEAE-03C05BB98CB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217;p3">
              <a:extLst>
                <a:ext uri="{FF2B5EF4-FFF2-40B4-BE49-F238E27FC236}">
                  <a16:creationId xmlns:a16="http://schemas.microsoft.com/office/drawing/2014/main" id="{EC906738-C714-4EE5-8058-2D4A7FC7EF8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5" name="Google Shape;218;p3">
              <a:extLst>
                <a:ext uri="{FF2B5EF4-FFF2-40B4-BE49-F238E27FC236}">
                  <a16:creationId xmlns:a16="http://schemas.microsoft.com/office/drawing/2014/main" id="{687DAB77-1E27-4D0D-A65D-B3FE2D9B10B4}"/>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6" name="Google Shape;219;p3">
              <a:extLst>
                <a:ext uri="{FF2B5EF4-FFF2-40B4-BE49-F238E27FC236}">
                  <a16:creationId xmlns:a16="http://schemas.microsoft.com/office/drawing/2014/main" id="{127CCC19-FE1C-4E46-AE9B-2984F677356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220;p3">
              <a:extLst>
                <a:ext uri="{FF2B5EF4-FFF2-40B4-BE49-F238E27FC236}">
                  <a16:creationId xmlns:a16="http://schemas.microsoft.com/office/drawing/2014/main" id="{4DB673E6-ADD0-4ECB-BF9F-B808D5311F7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221;p3">
              <a:extLst>
                <a:ext uri="{FF2B5EF4-FFF2-40B4-BE49-F238E27FC236}">
                  <a16:creationId xmlns:a16="http://schemas.microsoft.com/office/drawing/2014/main" id="{4781CA03-AD08-441C-BAB7-0E1690E88D0C}"/>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9" name="Google Shape;222;p3">
              <a:extLst>
                <a:ext uri="{FF2B5EF4-FFF2-40B4-BE49-F238E27FC236}">
                  <a16:creationId xmlns:a16="http://schemas.microsoft.com/office/drawing/2014/main" id="{E0816258-217F-404D-BD3D-3293E29FD88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223;p3">
              <a:extLst>
                <a:ext uri="{FF2B5EF4-FFF2-40B4-BE49-F238E27FC236}">
                  <a16:creationId xmlns:a16="http://schemas.microsoft.com/office/drawing/2014/main" id="{84FF6178-746C-46CA-9180-258EC4BBA4FC}"/>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224;p3">
              <a:extLst>
                <a:ext uri="{FF2B5EF4-FFF2-40B4-BE49-F238E27FC236}">
                  <a16:creationId xmlns:a16="http://schemas.microsoft.com/office/drawing/2014/main" id="{C906BB92-3EA7-4E09-8BCD-0337F3A9BB74}"/>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oogle Shape;225;p3">
            <a:extLst>
              <a:ext uri="{FF2B5EF4-FFF2-40B4-BE49-F238E27FC236}">
                <a16:creationId xmlns:a16="http://schemas.microsoft.com/office/drawing/2014/main" id="{925CC097-8D38-4AEA-9306-D2D703E51FEC}"/>
              </a:ext>
            </a:extLst>
          </p:cNvPr>
          <p:cNvGrpSpPr/>
          <p:nvPr userDrawn="1"/>
        </p:nvGrpSpPr>
        <p:grpSpPr>
          <a:xfrm>
            <a:off x="10778557" y="714866"/>
            <a:ext cx="166675" cy="168575"/>
            <a:chOff x="4954425" y="2036375"/>
            <a:chExt cx="166675" cy="168575"/>
          </a:xfrm>
        </p:grpSpPr>
        <p:sp>
          <p:nvSpPr>
            <p:cNvPr id="293" name="Google Shape;226;p3">
              <a:extLst>
                <a:ext uri="{FF2B5EF4-FFF2-40B4-BE49-F238E27FC236}">
                  <a16:creationId xmlns:a16="http://schemas.microsoft.com/office/drawing/2014/main" id="{A73811B4-DAE8-43F2-9242-512369E61B47}"/>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4" name="Google Shape;227;p3">
              <a:extLst>
                <a:ext uri="{FF2B5EF4-FFF2-40B4-BE49-F238E27FC236}">
                  <a16:creationId xmlns:a16="http://schemas.microsoft.com/office/drawing/2014/main" id="{1CAC2284-EF0A-4A64-8112-C2F502014E3A}"/>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95" name="Google Shape;228;p3">
            <a:extLst>
              <a:ext uri="{FF2B5EF4-FFF2-40B4-BE49-F238E27FC236}">
                <a16:creationId xmlns:a16="http://schemas.microsoft.com/office/drawing/2014/main" id="{8DF4CFA5-C6E8-4AA5-9916-0D14D265DA7D}"/>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6" name="Google Shape;229;p3">
            <a:extLst>
              <a:ext uri="{FF2B5EF4-FFF2-40B4-BE49-F238E27FC236}">
                <a16:creationId xmlns:a16="http://schemas.microsoft.com/office/drawing/2014/main" id="{262FDB6E-6024-4D2F-A6EC-321BB317347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97" name="Google Shape;230;p3">
            <a:extLst>
              <a:ext uri="{FF2B5EF4-FFF2-40B4-BE49-F238E27FC236}">
                <a16:creationId xmlns:a16="http://schemas.microsoft.com/office/drawing/2014/main" id="{BD5ADFCE-F28A-43D5-9CFF-31FD0A1CC4F9}"/>
              </a:ext>
            </a:extLst>
          </p:cNvPr>
          <p:cNvGrpSpPr/>
          <p:nvPr userDrawn="1"/>
        </p:nvGrpSpPr>
        <p:grpSpPr>
          <a:xfrm>
            <a:off x="1274797" y="5541501"/>
            <a:ext cx="166675" cy="168575"/>
            <a:chOff x="4954425" y="2036375"/>
            <a:chExt cx="166675" cy="168575"/>
          </a:xfrm>
        </p:grpSpPr>
        <p:sp>
          <p:nvSpPr>
            <p:cNvPr id="298" name="Google Shape;231;p3">
              <a:extLst>
                <a:ext uri="{FF2B5EF4-FFF2-40B4-BE49-F238E27FC236}">
                  <a16:creationId xmlns:a16="http://schemas.microsoft.com/office/drawing/2014/main" id="{1C1774AA-9741-486B-B8FC-9393CAEDB27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9" name="Google Shape;232;p3">
              <a:extLst>
                <a:ext uri="{FF2B5EF4-FFF2-40B4-BE49-F238E27FC236}">
                  <a16:creationId xmlns:a16="http://schemas.microsoft.com/office/drawing/2014/main" id="{A241E20B-C148-4F65-8446-94D31CB41FFF}"/>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38" name="TextBox 137">
            <a:extLst>
              <a:ext uri="{FF2B5EF4-FFF2-40B4-BE49-F238E27FC236}">
                <a16:creationId xmlns:a16="http://schemas.microsoft.com/office/drawing/2014/main" id="{BD5E5673-0E4E-473F-B799-62CE61F371DC}"/>
              </a:ext>
            </a:extLst>
          </p:cNvPr>
          <p:cNvSpPr txBox="1"/>
          <p:nvPr userDrawn="1"/>
        </p:nvSpPr>
        <p:spPr>
          <a:xfrm>
            <a:off x="7215077" y="5975565"/>
            <a:ext cx="4751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F79646">
                    <a:lumMod val="50000"/>
                  </a:srgbClr>
                </a:solidFill>
                <a:effectLst/>
                <a:uLnTx/>
                <a:uFillTx/>
                <a:latin typeface="UTM Cookies"/>
                <a:ea typeface="+mn-ea"/>
                <a:cs typeface="+mn-cs"/>
              </a:rPr>
              <a:t>Tailieudayhoc.vn</a:t>
            </a:r>
            <a:endParaRPr kumimoji="0" lang="vi-VN" sz="2400" b="0" i="0" u="none" strike="noStrike" kern="1200" cap="none" spc="0" normalizeH="0" baseline="0" noProof="0" dirty="0">
              <a:ln>
                <a:noFill/>
              </a:ln>
              <a:solidFill>
                <a:srgbClr val="F79646">
                  <a:lumMod val="50000"/>
                </a:srgbClr>
              </a:solidFill>
              <a:effectLst/>
              <a:uLnTx/>
              <a:uFillTx/>
              <a:latin typeface="+mj-lt"/>
              <a:ea typeface="+mn-ea"/>
              <a:cs typeface="+mn-cs"/>
            </a:endParaRPr>
          </a:p>
        </p:txBody>
      </p:sp>
    </p:spTree>
    <p:extLst>
      <p:ext uri="{BB962C8B-B14F-4D97-AF65-F5344CB8AC3E}">
        <p14:creationId xmlns:p14="http://schemas.microsoft.com/office/powerpoint/2010/main" val="2227672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78"/>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95"/>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9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92"/>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96"/>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81"/>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236"/>
                                        </p:tgtEl>
                                        <p:attrNameLst>
                                          <p:attrName>style.visibility</p:attrName>
                                        </p:attrNameLst>
                                      </p:cBhvr>
                                      <p:to>
                                        <p:strVal val="visible"/>
                                      </p:to>
                                    </p:set>
                                    <p:anim calcmode="lin" valueType="num">
                                      <p:cBhvr>
                                        <p:cTn id="30" dur="1000" fill="hold"/>
                                        <p:tgtEl>
                                          <p:spTgt spid="236"/>
                                        </p:tgtEl>
                                        <p:attrNameLst>
                                          <p:attrName>ppt_w</p:attrName>
                                        </p:attrNameLst>
                                      </p:cBhvr>
                                      <p:tavLst>
                                        <p:tav tm="0">
                                          <p:val>
                                            <p:fltVal val="0"/>
                                          </p:val>
                                        </p:tav>
                                        <p:tav tm="100000">
                                          <p:val>
                                            <p:strVal val="#ppt_w"/>
                                          </p:val>
                                        </p:tav>
                                      </p:tavLst>
                                    </p:anim>
                                    <p:anim calcmode="lin" valueType="num">
                                      <p:cBhvr>
                                        <p:cTn id="31" dur="1000" fill="hold"/>
                                        <p:tgtEl>
                                          <p:spTgt spid="236"/>
                                        </p:tgtEl>
                                        <p:attrNameLst>
                                          <p:attrName>ppt_h</p:attrName>
                                        </p:attrNameLst>
                                      </p:cBhvr>
                                      <p:tavLst>
                                        <p:tav tm="0">
                                          <p:val>
                                            <p:fltVal val="0"/>
                                          </p:val>
                                        </p:tav>
                                        <p:tav tm="100000">
                                          <p:val>
                                            <p:strVal val="#ppt_h"/>
                                          </p:val>
                                        </p:tav>
                                      </p:tavLst>
                                    </p:anim>
                                    <p:anim calcmode="lin" valueType="num">
                                      <p:cBhvr>
                                        <p:cTn id="32" dur="1000" fill="hold"/>
                                        <p:tgtEl>
                                          <p:spTgt spid="236"/>
                                        </p:tgtEl>
                                        <p:attrNameLst>
                                          <p:attrName>style.rotation</p:attrName>
                                        </p:attrNameLst>
                                      </p:cBhvr>
                                      <p:tavLst>
                                        <p:tav tm="0">
                                          <p:val>
                                            <p:fltVal val="90"/>
                                          </p:val>
                                        </p:tav>
                                        <p:tav tm="100000">
                                          <p:val>
                                            <p:fltVal val="0"/>
                                          </p:val>
                                        </p:tav>
                                      </p:tavLst>
                                    </p:anim>
                                    <p:animEffect transition="in" filter="fade">
                                      <p:cBhvr>
                                        <p:cTn id="33" dur="1000"/>
                                        <p:tgtEl>
                                          <p:spTgt spid="236"/>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35"/>
                                        </p:tgtEl>
                                        <p:attrNameLst>
                                          <p:attrName>style.visibility</p:attrName>
                                        </p:attrNameLst>
                                      </p:cBhvr>
                                      <p:to>
                                        <p:strVal val="visible"/>
                                      </p:to>
                                    </p:set>
                                    <p:animEffect transition="in" filter="randombar(horizontal)">
                                      <p:cBhvr>
                                        <p:cTn id="37" dur="500"/>
                                        <p:tgtEl>
                                          <p:spTgt spid="235"/>
                                        </p:tgtEl>
                                      </p:cBhvr>
                                    </p:animEffect>
                                  </p:childTnLst>
                                </p:cTn>
                              </p:par>
                            </p:childTnLst>
                          </p:cTn>
                        </p:par>
                        <p:par>
                          <p:cTn id="38" fill="hold">
                            <p:stCondLst>
                              <p:cond delay="3000"/>
                            </p:stCondLst>
                            <p:childTnLst>
                              <p:par>
                                <p:cTn id="39" presetID="14" presetClass="entr" presetSubtype="10" fill="hold" grpId="0" nodeType="afterEffect">
                                  <p:stCondLst>
                                    <p:cond delay="0"/>
                                  </p:stCondLst>
                                  <p:childTnLst>
                                    <p:set>
                                      <p:cBhvr>
                                        <p:cTn id="40" dur="1" fill="hold">
                                          <p:stCondLst>
                                            <p:cond delay="0"/>
                                          </p:stCondLst>
                                        </p:cTn>
                                        <p:tgtEl>
                                          <p:spTgt spid="138"/>
                                        </p:tgtEl>
                                        <p:attrNameLst>
                                          <p:attrName>style.visibility</p:attrName>
                                        </p:attrNameLst>
                                      </p:cBhvr>
                                      <p:to>
                                        <p:strVal val="visible"/>
                                      </p:to>
                                    </p:set>
                                    <p:animEffect transition="in" filter="randombar(horizontal)">
                                      <p:cBhvr>
                                        <p:cTn id="41"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35" grpId="0"/>
      <p:bldP spid="295" grpId="0" animBg="1"/>
      <p:bldP spid="296" grpId="0" animBg="1"/>
      <p:bldP spid="138" grpId="0"/>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269073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230904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908818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746685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757182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31"/>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97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147178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23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bg>
      <p:bgPr>
        <a:solidFill>
          <a:schemeClr val="accent6">
            <a:lumMod val="75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5">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235" name="TextBox 234">
            <a:extLst>
              <a:ext uri="{FF2B5EF4-FFF2-40B4-BE49-F238E27FC236}">
                <a16:creationId xmlns:a16="http://schemas.microsoft.com/office/drawing/2014/main" id="{1E4DED0B-3FCF-4DB8-8C88-6AED41C3D872}"/>
              </a:ext>
            </a:extLst>
          </p:cNvPr>
          <p:cNvSpPr txBox="1"/>
          <p:nvPr userDrawn="1"/>
        </p:nvSpPr>
        <p:spPr>
          <a:xfrm>
            <a:off x="3615997" y="1557579"/>
            <a:ext cx="4752083" cy="30469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9600" b="0" i="0" u="none" strike="noStrike" kern="1200" cap="none" spc="0" normalizeH="0" baseline="0" noProof="0">
                <a:ln>
                  <a:noFill/>
                </a:ln>
                <a:solidFill>
                  <a:srgbClr val="002060"/>
                </a:solidFill>
                <a:effectLst/>
                <a:uLnTx/>
                <a:uFillTx/>
                <a:latin typeface="+mj-lt"/>
                <a:ea typeface="+mn-ea"/>
                <a:cs typeface="+mn-cs"/>
              </a:rPr>
              <a:t>LUYỆN TẬP</a:t>
            </a:r>
            <a:endParaRPr kumimoji="0" lang="vi-VN" sz="9600" b="0" i="0" u="none" strike="noStrike" kern="1200" cap="none" spc="0" normalizeH="0" baseline="0" noProof="0" dirty="0">
              <a:ln>
                <a:noFill/>
              </a:ln>
              <a:solidFill>
                <a:srgbClr val="002060"/>
              </a:solidFill>
              <a:effectLst/>
              <a:uLnTx/>
              <a:uFillTx/>
              <a:latin typeface="+mj-lt"/>
              <a:ea typeface="+mn-ea"/>
              <a:cs typeface="+mn-cs"/>
            </a:endParaRPr>
          </a:p>
        </p:txBody>
      </p:sp>
      <p:grpSp>
        <p:nvGrpSpPr>
          <p:cNvPr id="138" name="Google Shape;939;p32">
            <a:extLst>
              <a:ext uri="{FF2B5EF4-FFF2-40B4-BE49-F238E27FC236}">
                <a16:creationId xmlns:a16="http://schemas.microsoft.com/office/drawing/2014/main" id="{4E1A926E-6662-419E-9E55-EA22A881A7F7}"/>
              </a:ext>
            </a:extLst>
          </p:cNvPr>
          <p:cNvGrpSpPr/>
          <p:nvPr userDrawn="1"/>
        </p:nvGrpSpPr>
        <p:grpSpPr>
          <a:xfrm>
            <a:off x="2204475" y="3950454"/>
            <a:ext cx="1973864" cy="2020086"/>
            <a:chOff x="2718975" y="493050"/>
            <a:chExt cx="2013175" cy="2066600"/>
          </a:xfrm>
        </p:grpSpPr>
        <p:sp>
          <p:nvSpPr>
            <p:cNvPr id="139" name="Google Shape;940;p32">
              <a:extLst>
                <a:ext uri="{FF2B5EF4-FFF2-40B4-BE49-F238E27FC236}">
                  <a16:creationId xmlns:a16="http://schemas.microsoft.com/office/drawing/2014/main" id="{86F0682C-B277-4309-975F-A0C04F8F30C6}"/>
                </a:ext>
              </a:extLst>
            </p:cNvPr>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941;p32">
              <a:extLst>
                <a:ext uri="{FF2B5EF4-FFF2-40B4-BE49-F238E27FC236}">
                  <a16:creationId xmlns:a16="http://schemas.microsoft.com/office/drawing/2014/main" id="{FE326C58-C67D-4FF9-963A-4D9950D4B3B3}"/>
                </a:ext>
              </a:extLst>
            </p:cNvPr>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942;p32">
              <a:extLst>
                <a:ext uri="{FF2B5EF4-FFF2-40B4-BE49-F238E27FC236}">
                  <a16:creationId xmlns:a16="http://schemas.microsoft.com/office/drawing/2014/main" id="{93F05A58-172A-4C8D-ADA3-0C77ADDADAF0}"/>
                </a:ext>
              </a:extLst>
            </p:cNvPr>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943;p32">
              <a:extLst>
                <a:ext uri="{FF2B5EF4-FFF2-40B4-BE49-F238E27FC236}">
                  <a16:creationId xmlns:a16="http://schemas.microsoft.com/office/drawing/2014/main" id="{AEA51228-7E6A-4ED4-9C9B-D2E2CC0BD1D6}"/>
                </a:ext>
              </a:extLst>
            </p:cNvPr>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944;p32">
              <a:extLst>
                <a:ext uri="{FF2B5EF4-FFF2-40B4-BE49-F238E27FC236}">
                  <a16:creationId xmlns:a16="http://schemas.microsoft.com/office/drawing/2014/main" id="{DD28A33D-03B5-4CF8-872C-9932FEF06FED}"/>
                </a:ext>
              </a:extLst>
            </p:cNvPr>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945;p32">
              <a:extLst>
                <a:ext uri="{FF2B5EF4-FFF2-40B4-BE49-F238E27FC236}">
                  <a16:creationId xmlns:a16="http://schemas.microsoft.com/office/drawing/2014/main" id="{7E473B28-F0B1-4222-BFBD-D3DC90AB3D26}"/>
                </a:ext>
              </a:extLst>
            </p:cNvPr>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946;p32">
              <a:extLst>
                <a:ext uri="{FF2B5EF4-FFF2-40B4-BE49-F238E27FC236}">
                  <a16:creationId xmlns:a16="http://schemas.microsoft.com/office/drawing/2014/main" id="{ADD02867-7745-483B-A79E-3BC899B1DF55}"/>
                </a:ext>
              </a:extLst>
            </p:cNvPr>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947;p32">
              <a:extLst>
                <a:ext uri="{FF2B5EF4-FFF2-40B4-BE49-F238E27FC236}">
                  <a16:creationId xmlns:a16="http://schemas.microsoft.com/office/drawing/2014/main" id="{ECBECAB9-3A80-4E81-9F61-F5AB5A32E080}"/>
                </a:ext>
              </a:extLst>
            </p:cNvPr>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948;p32">
              <a:extLst>
                <a:ext uri="{FF2B5EF4-FFF2-40B4-BE49-F238E27FC236}">
                  <a16:creationId xmlns:a16="http://schemas.microsoft.com/office/drawing/2014/main" id="{B7C06D9E-3A47-4324-B8FE-4A51A2CAA9AA}"/>
                </a:ext>
              </a:extLst>
            </p:cNvPr>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949;p32">
              <a:extLst>
                <a:ext uri="{FF2B5EF4-FFF2-40B4-BE49-F238E27FC236}">
                  <a16:creationId xmlns:a16="http://schemas.microsoft.com/office/drawing/2014/main" id="{0E41DDDB-0B85-4B64-AD7C-5B42DC471236}"/>
                </a:ext>
              </a:extLst>
            </p:cNvPr>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950;p32">
              <a:extLst>
                <a:ext uri="{FF2B5EF4-FFF2-40B4-BE49-F238E27FC236}">
                  <a16:creationId xmlns:a16="http://schemas.microsoft.com/office/drawing/2014/main" id="{B8270323-2185-4ABB-9F1A-91DD7D23EB43}"/>
                </a:ext>
              </a:extLst>
            </p:cNvPr>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951;p32">
              <a:extLst>
                <a:ext uri="{FF2B5EF4-FFF2-40B4-BE49-F238E27FC236}">
                  <a16:creationId xmlns:a16="http://schemas.microsoft.com/office/drawing/2014/main" id="{BE578E9C-33B5-45A4-911F-23A5E521093B}"/>
                </a:ext>
              </a:extLst>
            </p:cNvPr>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952;p32">
              <a:extLst>
                <a:ext uri="{FF2B5EF4-FFF2-40B4-BE49-F238E27FC236}">
                  <a16:creationId xmlns:a16="http://schemas.microsoft.com/office/drawing/2014/main" id="{4C518626-E4A3-4EB8-9670-E68DE27C7024}"/>
                </a:ext>
              </a:extLst>
            </p:cNvPr>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953;p32">
              <a:extLst>
                <a:ext uri="{FF2B5EF4-FFF2-40B4-BE49-F238E27FC236}">
                  <a16:creationId xmlns:a16="http://schemas.microsoft.com/office/drawing/2014/main" id="{375A0294-045B-4F57-9300-F65929A5A1AF}"/>
                </a:ext>
              </a:extLst>
            </p:cNvPr>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954;p32">
              <a:extLst>
                <a:ext uri="{FF2B5EF4-FFF2-40B4-BE49-F238E27FC236}">
                  <a16:creationId xmlns:a16="http://schemas.microsoft.com/office/drawing/2014/main" id="{BE78E60F-BE5F-405F-95D2-22E34C03D440}"/>
                </a:ext>
              </a:extLst>
            </p:cNvPr>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955;p32">
              <a:extLst>
                <a:ext uri="{FF2B5EF4-FFF2-40B4-BE49-F238E27FC236}">
                  <a16:creationId xmlns:a16="http://schemas.microsoft.com/office/drawing/2014/main" id="{B2349C7C-9B55-4EEA-89B3-753189FEC384}"/>
                </a:ext>
              </a:extLst>
            </p:cNvPr>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956;p32">
              <a:extLst>
                <a:ext uri="{FF2B5EF4-FFF2-40B4-BE49-F238E27FC236}">
                  <a16:creationId xmlns:a16="http://schemas.microsoft.com/office/drawing/2014/main" id="{520DA718-FDBB-4BD2-8BF0-9CA9868E416E}"/>
                </a:ext>
              </a:extLst>
            </p:cNvPr>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957;p32">
              <a:extLst>
                <a:ext uri="{FF2B5EF4-FFF2-40B4-BE49-F238E27FC236}">
                  <a16:creationId xmlns:a16="http://schemas.microsoft.com/office/drawing/2014/main" id="{B2D2C12E-200E-42C0-9CB6-32AEB0EC3662}"/>
                </a:ext>
              </a:extLst>
            </p:cNvPr>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958;p32">
              <a:extLst>
                <a:ext uri="{FF2B5EF4-FFF2-40B4-BE49-F238E27FC236}">
                  <a16:creationId xmlns:a16="http://schemas.microsoft.com/office/drawing/2014/main" id="{DC9D3593-7232-4EF5-B495-B7A00FBF325F}"/>
                </a:ext>
              </a:extLst>
            </p:cNvPr>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959;p32">
              <a:extLst>
                <a:ext uri="{FF2B5EF4-FFF2-40B4-BE49-F238E27FC236}">
                  <a16:creationId xmlns:a16="http://schemas.microsoft.com/office/drawing/2014/main" id="{FCE84438-A020-49AA-9771-FCC57744A802}"/>
                </a:ext>
              </a:extLst>
            </p:cNvPr>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960;p32">
              <a:extLst>
                <a:ext uri="{FF2B5EF4-FFF2-40B4-BE49-F238E27FC236}">
                  <a16:creationId xmlns:a16="http://schemas.microsoft.com/office/drawing/2014/main" id="{03918BCF-4665-4000-8A7F-BAD72050685D}"/>
                </a:ext>
              </a:extLst>
            </p:cNvPr>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961;p32">
              <a:extLst>
                <a:ext uri="{FF2B5EF4-FFF2-40B4-BE49-F238E27FC236}">
                  <a16:creationId xmlns:a16="http://schemas.microsoft.com/office/drawing/2014/main" id="{A19C359B-F0DD-4D01-9729-66F5974AD58E}"/>
                </a:ext>
              </a:extLst>
            </p:cNvPr>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962;p32">
              <a:extLst>
                <a:ext uri="{FF2B5EF4-FFF2-40B4-BE49-F238E27FC236}">
                  <a16:creationId xmlns:a16="http://schemas.microsoft.com/office/drawing/2014/main" id="{562D14E3-66C3-436E-8BFC-1081C86BF1C8}"/>
                </a:ext>
              </a:extLst>
            </p:cNvPr>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963;p32">
              <a:extLst>
                <a:ext uri="{FF2B5EF4-FFF2-40B4-BE49-F238E27FC236}">
                  <a16:creationId xmlns:a16="http://schemas.microsoft.com/office/drawing/2014/main" id="{B7821707-35BA-4100-AE96-D2C83EA58467}"/>
                </a:ext>
              </a:extLst>
            </p:cNvPr>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964;p32">
              <a:extLst>
                <a:ext uri="{FF2B5EF4-FFF2-40B4-BE49-F238E27FC236}">
                  <a16:creationId xmlns:a16="http://schemas.microsoft.com/office/drawing/2014/main" id="{8E05BF23-8AB3-4FB7-BFE9-2AF0C1DC7341}"/>
                </a:ext>
              </a:extLst>
            </p:cNvPr>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965;p32">
              <a:extLst>
                <a:ext uri="{FF2B5EF4-FFF2-40B4-BE49-F238E27FC236}">
                  <a16:creationId xmlns:a16="http://schemas.microsoft.com/office/drawing/2014/main" id="{5CF38F30-90D7-4FEF-9DA0-987E76A17AEA}"/>
                </a:ext>
              </a:extLst>
            </p:cNvPr>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966;p32">
              <a:extLst>
                <a:ext uri="{FF2B5EF4-FFF2-40B4-BE49-F238E27FC236}">
                  <a16:creationId xmlns:a16="http://schemas.microsoft.com/office/drawing/2014/main" id="{337D2F4F-B070-42C9-8EA6-CDEF4931C7AF}"/>
                </a:ext>
              </a:extLst>
            </p:cNvPr>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967;p32">
              <a:extLst>
                <a:ext uri="{FF2B5EF4-FFF2-40B4-BE49-F238E27FC236}">
                  <a16:creationId xmlns:a16="http://schemas.microsoft.com/office/drawing/2014/main" id="{2A60D103-6178-4EEF-8631-09CF0C12991E}"/>
                </a:ext>
              </a:extLst>
            </p:cNvPr>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968;p32">
              <a:extLst>
                <a:ext uri="{FF2B5EF4-FFF2-40B4-BE49-F238E27FC236}">
                  <a16:creationId xmlns:a16="http://schemas.microsoft.com/office/drawing/2014/main" id="{8B6B7A52-6939-47BC-9E36-15E369D4399F}"/>
                </a:ext>
              </a:extLst>
            </p:cNvPr>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969;p32">
              <a:extLst>
                <a:ext uri="{FF2B5EF4-FFF2-40B4-BE49-F238E27FC236}">
                  <a16:creationId xmlns:a16="http://schemas.microsoft.com/office/drawing/2014/main" id="{548747E1-6539-4474-B690-A9CB6E6D7989}"/>
                </a:ext>
              </a:extLst>
            </p:cNvPr>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970;p32">
              <a:extLst>
                <a:ext uri="{FF2B5EF4-FFF2-40B4-BE49-F238E27FC236}">
                  <a16:creationId xmlns:a16="http://schemas.microsoft.com/office/drawing/2014/main" id="{E39C8106-1F31-4C6A-83AA-519F66B4BA9C}"/>
                </a:ext>
              </a:extLst>
            </p:cNvPr>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971;p32">
              <a:extLst>
                <a:ext uri="{FF2B5EF4-FFF2-40B4-BE49-F238E27FC236}">
                  <a16:creationId xmlns:a16="http://schemas.microsoft.com/office/drawing/2014/main" id="{59805321-2B20-4A22-B7EE-118F0F0AFEBE}"/>
                </a:ext>
              </a:extLst>
            </p:cNvPr>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972;p32">
              <a:extLst>
                <a:ext uri="{FF2B5EF4-FFF2-40B4-BE49-F238E27FC236}">
                  <a16:creationId xmlns:a16="http://schemas.microsoft.com/office/drawing/2014/main" id="{153086B4-590F-4CE6-8033-0ABD1149B7B0}"/>
                </a:ext>
              </a:extLst>
            </p:cNvPr>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973;p32">
              <a:extLst>
                <a:ext uri="{FF2B5EF4-FFF2-40B4-BE49-F238E27FC236}">
                  <a16:creationId xmlns:a16="http://schemas.microsoft.com/office/drawing/2014/main" id="{7D879F0C-F3A7-4D49-A9AD-4DD859D495A5}"/>
                </a:ext>
              </a:extLst>
            </p:cNvPr>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974;p32">
              <a:extLst>
                <a:ext uri="{FF2B5EF4-FFF2-40B4-BE49-F238E27FC236}">
                  <a16:creationId xmlns:a16="http://schemas.microsoft.com/office/drawing/2014/main" id="{7956E721-7885-44EC-93C9-29AF40104545}"/>
                </a:ext>
              </a:extLst>
            </p:cNvPr>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975;p32">
              <a:extLst>
                <a:ext uri="{FF2B5EF4-FFF2-40B4-BE49-F238E27FC236}">
                  <a16:creationId xmlns:a16="http://schemas.microsoft.com/office/drawing/2014/main" id="{CEB963D2-A019-4E38-BFF8-C0C2161238BD}"/>
                </a:ext>
              </a:extLst>
            </p:cNvPr>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976;p32">
              <a:extLst>
                <a:ext uri="{FF2B5EF4-FFF2-40B4-BE49-F238E27FC236}">
                  <a16:creationId xmlns:a16="http://schemas.microsoft.com/office/drawing/2014/main" id="{527EC3E6-0763-49D0-BA24-85035B9573D7}"/>
                </a:ext>
              </a:extLst>
            </p:cNvPr>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977;p32">
              <a:extLst>
                <a:ext uri="{FF2B5EF4-FFF2-40B4-BE49-F238E27FC236}">
                  <a16:creationId xmlns:a16="http://schemas.microsoft.com/office/drawing/2014/main" id="{EE83BE8D-D17D-48E5-BDEF-F82A4C9A00E3}"/>
                </a:ext>
              </a:extLst>
            </p:cNvPr>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978;p32">
              <a:extLst>
                <a:ext uri="{FF2B5EF4-FFF2-40B4-BE49-F238E27FC236}">
                  <a16:creationId xmlns:a16="http://schemas.microsoft.com/office/drawing/2014/main" id="{8D40C63D-0482-47AA-9C48-04583E9AECE5}"/>
                </a:ext>
              </a:extLst>
            </p:cNvPr>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979;p32">
              <a:extLst>
                <a:ext uri="{FF2B5EF4-FFF2-40B4-BE49-F238E27FC236}">
                  <a16:creationId xmlns:a16="http://schemas.microsoft.com/office/drawing/2014/main" id="{BE3D1C9A-770C-4C81-8A7B-E8BB39DCB010}"/>
                </a:ext>
              </a:extLst>
            </p:cNvPr>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980;p32">
              <a:extLst>
                <a:ext uri="{FF2B5EF4-FFF2-40B4-BE49-F238E27FC236}">
                  <a16:creationId xmlns:a16="http://schemas.microsoft.com/office/drawing/2014/main" id="{1E77FE36-C89B-4203-8BE3-007B9EDC7F16}"/>
                </a:ext>
              </a:extLst>
            </p:cNvPr>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981;p32">
              <a:extLst>
                <a:ext uri="{FF2B5EF4-FFF2-40B4-BE49-F238E27FC236}">
                  <a16:creationId xmlns:a16="http://schemas.microsoft.com/office/drawing/2014/main" id="{900BB52F-722C-4A63-833F-DE299C12AB92}"/>
                </a:ext>
              </a:extLst>
            </p:cNvPr>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982;p32">
              <a:extLst>
                <a:ext uri="{FF2B5EF4-FFF2-40B4-BE49-F238E27FC236}">
                  <a16:creationId xmlns:a16="http://schemas.microsoft.com/office/drawing/2014/main" id="{52AC4ACA-37F3-4522-8B02-DE49F94A3306}"/>
                </a:ext>
              </a:extLst>
            </p:cNvPr>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983;p32">
              <a:extLst>
                <a:ext uri="{FF2B5EF4-FFF2-40B4-BE49-F238E27FC236}">
                  <a16:creationId xmlns:a16="http://schemas.microsoft.com/office/drawing/2014/main" id="{0A76BAB6-BB88-4B6A-A1C7-8217320C2884}"/>
                </a:ext>
              </a:extLst>
            </p:cNvPr>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984;p32">
              <a:extLst>
                <a:ext uri="{FF2B5EF4-FFF2-40B4-BE49-F238E27FC236}">
                  <a16:creationId xmlns:a16="http://schemas.microsoft.com/office/drawing/2014/main" id="{6D033E4D-BE1B-4631-9F19-45DBA61747BD}"/>
                </a:ext>
              </a:extLst>
            </p:cNvPr>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985;p32">
              <a:extLst>
                <a:ext uri="{FF2B5EF4-FFF2-40B4-BE49-F238E27FC236}">
                  <a16:creationId xmlns:a16="http://schemas.microsoft.com/office/drawing/2014/main" id="{DE60CB05-A775-44C9-AB59-94B26AFB361C}"/>
                </a:ext>
              </a:extLst>
            </p:cNvPr>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986;p32">
              <a:extLst>
                <a:ext uri="{FF2B5EF4-FFF2-40B4-BE49-F238E27FC236}">
                  <a16:creationId xmlns:a16="http://schemas.microsoft.com/office/drawing/2014/main" id="{E3AADBFA-EB66-438B-9619-575A52353D2C}"/>
                </a:ext>
              </a:extLst>
            </p:cNvPr>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987;p32">
              <a:extLst>
                <a:ext uri="{FF2B5EF4-FFF2-40B4-BE49-F238E27FC236}">
                  <a16:creationId xmlns:a16="http://schemas.microsoft.com/office/drawing/2014/main" id="{5C380CE3-CD51-40AD-A9B5-3E8AC0738821}"/>
                </a:ext>
              </a:extLst>
            </p:cNvPr>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988;p32">
              <a:extLst>
                <a:ext uri="{FF2B5EF4-FFF2-40B4-BE49-F238E27FC236}">
                  <a16:creationId xmlns:a16="http://schemas.microsoft.com/office/drawing/2014/main" id="{DC7587FD-34E5-4BEE-B2EE-FA19220BC59D}"/>
                </a:ext>
              </a:extLst>
            </p:cNvPr>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989;p32">
              <a:extLst>
                <a:ext uri="{FF2B5EF4-FFF2-40B4-BE49-F238E27FC236}">
                  <a16:creationId xmlns:a16="http://schemas.microsoft.com/office/drawing/2014/main" id="{23D81141-76E8-413F-93DC-32E522F857BA}"/>
                </a:ext>
              </a:extLst>
            </p:cNvPr>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990;p32">
              <a:extLst>
                <a:ext uri="{FF2B5EF4-FFF2-40B4-BE49-F238E27FC236}">
                  <a16:creationId xmlns:a16="http://schemas.microsoft.com/office/drawing/2014/main" id="{0FC9BDC9-80FE-48A1-9B18-B333F387DA6F}"/>
                </a:ext>
              </a:extLst>
            </p:cNvPr>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991;p32">
              <a:extLst>
                <a:ext uri="{FF2B5EF4-FFF2-40B4-BE49-F238E27FC236}">
                  <a16:creationId xmlns:a16="http://schemas.microsoft.com/office/drawing/2014/main" id="{868C0B39-2C6F-4A52-B14D-28B7041985C3}"/>
                </a:ext>
              </a:extLst>
            </p:cNvPr>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992;p32">
              <a:extLst>
                <a:ext uri="{FF2B5EF4-FFF2-40B4-BE49-F238E27FC236}">
                  <a16:creationId xmlns:a16="http://schemas.microsoft.com/office/drawing/2014/main" id="{FDEC5419-D47E-4EDC-8657-89BCD3D011C6}"/>
                </a:ext>
              </a:extLst>
            </p:cNvPr>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993;p32">
              <a:extLst>
                <a:ext uri="{FF2B5EF4-FFF2-40B4-BE49-F238E27FC236}">
                  <a16:creationId xmlns:a16="http://schemas.microsoft.com/office/drawing/2014/main" id="{A95A7CC2-C218-4A9C-A330-B75DF0C560A0}"/>
                </a:ext>
              </a:extLst>
            </p:cNvPr>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994;p32">
              <a:extLst>
                <a:ext uri="{FF2B5EF4-FFF2-40B4-BE49-F238E27FC236}">
                  <a16:creationId xmlns:a16="http://schemas.microsoft.com/office/drawing/2014/main" id="{5EF0A9CE-5E1B-432E-8F0D-CB7FD2A8E31C}"/>
                </a:ext>
              </a:extLst>
            </p:cNvPr>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94" name="Google Shape;995;p32">
              <a:extLst>
                <a:ext uri="{FF2B5EF4-FFF2-40B4-BE49-F238E27FC236}">
                  <a16:creationId xmlns:a16="http://schemas.microsoft.com/office/drawing/2014/main" id="{F8847BEC-8771-435B-BF7B-4E735D0BFC85}"/>
                </a:ext>
              </a:extLst>
            </p:cNvPr>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996;p32">
              <a:extLst>
                <a:ext uri="{FF2B5EF4-FFF2-40B4-BE49-F238E27FC236}">
                  <a16:creationId xmlns:a16="http://schemas.microsoft.com/office/drawing/2014/main" id="{52A14F81-F171-4C7F-BFD5-8CB1A5683460}"/>
                </a:ext>
              </a:extLst>
            </p:cNvPr>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997;p32">
              <a:extLst>
                <a:ext uri="{FF2B5EF4-FFF2-40B4-BE49-F238E27FC236}">
                  <a16:creationId xmlns:a16="http://schemas.microsoft.com/office/drawing/2014/main" id="{69FE29CB-0F5D-4F41-B0E9-B79923F044E2}"/>
                </a:ext>
              </a:extLst>
            </p:cNvPr>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998;p32">
              <a:extLst>
                <a:ext uri="{FF2B5EF4-FFF2-40B4-BE49-F238E27FC236}">
                  <a16:creationId xmlns:a16="http://schemas.microsoft.com/office/drawing/2014/main" id="{E733EEB6-CA51-47B3-B011-35A945F30FC5}"/>
                </a:ext>
              </a:extLst>
            </p:cNvPr>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999;p32">
              <a:extLst>
                <a:ext uri="{FF2B5EF4-FFF2-40B4-BE49-F238E27FC236}">
                  <a16:creationId xmlns:a16="http://schemas.microsoft.com/office/drawing/2014/main" id="{BB854CF8-D117-4B97-900E-1FF9BDAC94FE}"/>
                </a:ext>
              </a:extLst>
            </p:cNvPr>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1000;p32">
              <a:extLst>
                <a:ext uri="{FF2B5EF4-FFF2-40B4-BE49-F238E27FC236}">
                  <a16:creationId xmlns:a16="http://schemas.microsoft.com/office/drawing/2014/main" id="{594A85AE-DD6F-43F3-B245-D04B1AC5499A}"/>
                </a:ext>
              </a:extLst>
            </p:cNvPr>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1001;p32">
              <a:extLst>
                <a:ext uri="{FF2B5EF4-FFF2-40B4-BE49-F238E27FC236}">
                  <a16:creationId xmlns:a16="http://schemas.microsoft.com/office/drawing/2014/main" id="{EB8F90F8-D523-4387-A32E-90083F58B62E}"/>
                </a:ext>
              </a:extLst>
            </p:cNvPr>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1002;p32">
              <a:extLst>
                <a:ext uri="{FF2B5EF4-FFF2-40B4-BE49-F238E27FC236}">
                  <a16:creationId xmlns:a16="http://schemas.microsoft.com/office/drawing/2014/main" id="{ADA22323-A815-4D9E-B7B8-06DA5C0E7193}"/>
                </a:ext>
              </a:extLst>
            </p:cNvPr>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2" name="Google Shape;211;p3">
            <a:extLst>
              <a:ext uri="{FF2B5EF4-FFF2-40B4-BE49-F238E27FC236}">
                <a16:creationId xmlns:a16="http://schemas.microsoft.com/office/drawing/2014/main" id="{36C19A32-EB14-46B6-BE30-A420DB3A7F9C}"/>
              </a:ext>
            </a:extLst>
          </p:cNvPr>
          <p:cNvGrpSpPr/>
          <p:nvPr userDrawn="1"/>
        </p:nvGrpSpPr>
        <p:grpSpPr>
          <a:xfrm>
            <a:off x="1030177" y="1581350"/>
            <a:ext cx="444275" cy="398525"/>
            <a:chOff x="2495125" y="2142250"/>
            <a:chExt cx="444275" cy="398525"/>
          </a:xfrm>
        </p:grpSpPr>
        <p:sp>
          <p:nvSpPr>
            <p:cNvPr id="203" name="Google Shape;212;p3">
              <a:extLst>
                <a:ext uri="{FF2B5EF4-FFF2-40B4-BE49-F238E27FC236}">
                  <a16:creationId xmlns:a16="http://schemas.microsoft.com/office/drawing/2014/main" id="{22119F67-39FE-47B8-97DB-A9DDAFCE3F72}"/>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04" name="Google Shape;213;p3">
              <a:extLst>
                <a:ext uri="{FF2B5EF4-FFF2-40B4-BE49-F238E27FC236}">
                  <a16:creationId xmlns:a16="http://schemas.microsoft.com/office/drawing/2014/main" id="{95B9D80B-1308-40DE-B7AB-F51F061B728F}"/>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05" name="Google Shape;214;p3">
            <a:extLst>
              <a:ext uri="{FF2B5EF4-FFF2-40B4-BE49-F238E27FC236}">
                <a16:creationId xmlns:a16="http://schemas.microsoft.com/office/drawing/2014/main" id="{FF773F4A-00DE-480A-A1E4-267BF6A95F53}"/>
              </a:ext>
            </a:extLst>
          </p:cNvPr>
          <p:cNvGrpSpPr/>
          <p:nvPr userDrawn="1"/>
        </p:nvGrpSpPr>
        <p:grpSpPr>
          <a:xfrm>
            <a:off x="10561111" y="5038647"/>
            <a:ext cx="291375" cy="281375"/>
            <a:chOff x="3243875" y="2372825"/>
            <a:chExt cx="291375" cy="281375"/>
          </a:xfrm>
        </p:grpSpPr>
        <p:sp>
          <p:nvSpPr>
            <p:cNvPr id="206" name="Google Shape;215;p3">
              <a:extLst>
                <a:ext uri="{FF2B5EF4-FFF2-40B4-BE49-F238E27FC236}">
                  <a16:creationId xmlns:a16="http://schemas.microsoft.com/office/drawing/2014/main" id="{B061D21D-9962-482E-8B77-708CF59A3EB6}"/>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216;p3">
              <a:extLst>
                <a:ext uri="{FF2B5EF4-FFF2-40B4-BE49-F238E27FC236}">
                  <a16:creationId xmlns:a16="http://schemas.microsoft.com/office/drawing/2014/main" id="{204A213E-8F6F-4FC4-AB3D-8806D287E243}"/>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217;p3">
              <a:extLst>
                <a:ext uri="{FF2B5EF4-FFF2-40B4-BE49-F238E27FC236}">
                  <a16:creationId xmlns:a16="http://schemas.microsoft.com/office/drawing/2014/main" id="{75F3FCD1-BCD2-41A7-AF94-8CEC0F2FFE09}"/>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218;p3">
              <a:extLst>
                <a:ext uri="{FF2B5EF4-FFF2-40B4-BE49-F238E27FC236}">
                  <a16:creationId xmlns:a16="http://schemas.microsoft.com/office/drawing/2014/main" id="{EB1D663F-9A65-4AE5-82B7-355924900575}"/>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219;p3">
              <a:extLst>
                <a:ext uri="{FF2B5EF4-FFF2-40B4-BE49-F238E27FC236}">
                  <a16:creationId xmlns:a16="http://schemas.microsoft.com/office/drawing/2014/main" id="{A3231104-E2F1-474D-A57B-1B68E9AE6F33}"/>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220;p3">
              <a:extLst>
                <a:ext uri="{FF2B5EF4-FFF2-40B4-BE49-F238E27FC236}">
                  <a16:creationId xmlns:a16="http://schemas.microsoft.com/office/drawing/2014/main" id="{F5ADB79B-53AA-46AB-84C9-DB8354756BC7}"/>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221;p3">
              <a:extLst>
                <a:ext uri="{FF2B5EF4-FFF2-40B4-BE49-F238E27FC236}">
                  <a16:creationId xmlns:a16="http://schemas.microsoft.com/office/drawing/2014/main" id="{0EA0A449-FE2B-4948-8A13-06CFC25A3A68}"/>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13" name="Google Shape;222;p3">
              <a:extLst>
                <a:ext uri="{FF2B5EF4-FFF2-40B4-BE49-F238E27FC236}">
                  <a16:creationId xmlns:a16="http://schemas.microsoft.com/office/drawing/2014/main" id="{FDF13A9C-A97B-44BE-9F23-62A6C5EDEC4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223;p3">
              <a:extLst>
                <a:ext uri="{FF2B5EF4-FFF2-40B4-BE49-F238E27FC236}">
                  <a16:creationId xmlns:a16="http://schemas.microsoft.com/office/drawing/2014/main" id="{ADA04C5F-ECF7-42DD-B1EB-83FC80EB7BDD}"/>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224;p3">
              <a:extLst>
                <a:ext uri="{FF2B5EF4-FFF2-40B4-BE49-F238E27FC236}">
                  <a16:creationId xmlns:a16="http://schemas.microsoft.com/office/drawing/2014/main" id="{EC7C5AD5-90D8-4F7D-9C2C-CFD820FC374A}"/>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16" name="Google Shape;225;p3">
            <a:extLst>
              <a:ext uri="{FF2B5EF4-FFF2-40B4-BE49-F238E27FC236}">
                <a16:creationId xmlns:a16="http://schemas.microsoft.com/office/drawing/2014/main" id="{06FC704C-BA05-45EE-B62B-22DABC82E899}"/>
              </a:ext>
            </a:extLst>
          </p:cNvPr>
          <p:cNvGrpSpPr/>
          <p:nvPr userDrawn="1"/>
        </p:nvGrpSpPr>
        <p:grpSpPr>
          <a:xfrm>
            <a:off x="10778557" y="714866"/>
            <a:ext cx="166675" cy="168575"/>
            <a:chOff x="4954425" y="2036375"/>
            <a:chExt cx="166675" cy="168575"/>
          </a:xfrm>
        </p:grpSpPr>
        <p:sp>
          <p:nvSpPr>
            <p:cNvPr id="217" name="Google Shape;226;p3">
              <a:extLst>
                <a:ext uri="{FF2B5EF4-FFF2-40B4-BE49-F238E27FC236}">
                  <a16:creationId xmlns:a16="http://schemas.microsoft.com/office/drawing/2014/main" id="{EE9E41F6-3648-44F1-A46C-BDD91F82AF1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227;p3">
              <a:extLst>
                <a:ext uri="{FF2B5EF4-FFF2-40B4-BE49-F238E27FC236}">
                  <a16:creationId xmlns:a16="http://schemas.microsoft.com/office/drawing/2014/main" id="{A7D8C30C-9D8A-4F45-A5DD-F918DD863CF3}"/>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19" name="Google Shape;228;p3">
            <a:extLst>
              <a:ext uri="{FF2B5EF4-FFF2-40B4-BE49-F238E27FC236}">
                <a16:creationId xmlns:a16="http://schemas.microsoft.com/office/drawing/2014/main" id="{EBE612EC-FC5F-4192-9E24-C046316489E0}"/>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229;p3">
            <a:extLst>
              <a:ext uri="{FF2B5EF4-FFF2-40B4-BE49-F238E27FC236}">
                <a16:creationId xmlns:a16="http://schemas.microsoft.com/office/drawing/2014/main" id="{31BD3FA8-6E2A-4C65-9E9F-29FBB5C804BE}"/>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21" name="Google Shape;230;p3">
            <a:extLst>
              <a:ext uri="{FF2B5EF4-FFF2-40B4-BE49-F238E27FC236}">
                <a16:creationId xmlns:a16="http://schemas.microsoft.com/office/drawing/2014/main" id="{69E37D2F-6DF5-4A21-A568-0E80AD7AD85B}"/>
              </a:ext>
            </a:extLst>
          </p:cNvPr>
          <p:cNvGrpSpPr/>
          <p:nvPr userDrawn="1"/>
        </p:nvGrpSpPr>
        <p:grpSpPr>
          <a:xfrm>
            <a:off x="1274797" y="5541501"/>
            <a:ext cx="166675" cy="168575"/>
            <a:chOff x="4954425" y="2036375"/>
            <a:chExt cx="166675" cy="168575"/>
          </a:xfrm>
        </p:grpSpPr>
        <p:sp>
          <p:nvSpPr>
            <p:cNvPr id="222" name="Google Shape;231;p3">
              <a:extLst>
                <a:ext uri="{FF2B5EF4-FFF2-40B4-BE49-F238E27FC236}">
                  <a16:creationId xmlns:a16="http://schemas.microsoft.com/office/drawing/2014/main" id="{68E4F49D-2FDF-45EC-A2F0-64258873AC9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232;p3">
              <a:extLst>
                <a:ext uri="{FF2B5EF4-FFF2-40B4-BE49-F238E27FC236}">
                  <a16:creationId xmlns:a16="http://schemas.microsoft.com/office/drawing/2014/main" id="{424729EF-CCC4-4D87-A50A-4CA7DB6D3AA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24" name="TextBox 223">
            <a:extLst>
              <a:ext uri="{FF2B5EF4-FFF2-40B4-BE49-F238E27FC236}">
                <a16:creationId xmlns:a16="http://schemas.microsoft.com/office/drawing/2014/main" id="{BD5E5673-0E4E-473F-B799-62CE61F371DC}"/>
              </a:ext>
            </a:extLst>
          </p:cNvPr>
          <p:cNvSpPr txBox="1"/>
          <p:nvPr userDrawn="1"/>
        </p:nvSpPr>
        <p:spPr>
          <a:xfrm>
            <a:off x="7215077" y="5975565"/>
            <a:ext cx="4751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F79646">
                    <a:lumMod val="50000"/>
                  </a:srgbClr>
                </a:solidFill>
                <a:effectLst/>
                <a:uLnTx/>
                <a:uFillTx/>
                <a:latin typeface="UTM Cookies"/>
                <a:ea typeface="+mn-ea"/>
                <a:cs typeface="+mn-cs"/>
              </a:rPr>
              <a:t>Tailieudayhoc.vn</a:t>
            </a:r>
            <a:endParaRPr kumimoji="0" lang="vi-VN" sz="2400" b="0" i="0" u="none" strike="noStrike" kern="1200" cap="none" spc="0" normalizeH="0" baseline="0" noProof="0" dirty="0">
              <a:ln>
                <a:noFill/>
              </a:ln>
              <a:solidFill>
                <a:srgbClr val="F79646">
                  <a:lumMod val="50000"/>
                </a:srgbClr>
              </a:solidFill>
              <a:effectLst/>
              <a:uLnTx/>
              <a:uFillTx/>
              <a:latin typeface="+mj-lt"/>
              <a:ea typeface="+mn-ea"/>
              <a:cs typeface="+mn-cs"/>
            </a:endParaRPr>
          </a:p>
        </p:txBody>
      </p:sp>
    </p:spTree>
    <p:extLst>
      <p:ext uri="{BB962C8B-B14F-4D97-AF65-F5344CB8AC3E}">
        <p14:creationId xmlns:p14="http://schemas.microsoft.com/office/powerpoint/2010/main" val="49768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02"/>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19"/>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21"/>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16"/>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20"/>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05"/>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138"/>
                                        </p:tgtEl>
                                        <p:attrNameLst>
                                          <p:attrName>style.visibility</p:attrName>
                                        </p:attrNameLst>
                                      </p:cBhvr>
                                      <p:to>
                                        <p:strVal val="visible"/>
                                      </p:to>
                                    </p:set>
                                    <p:anim calcmode="lin" valueType="num">
                                      <p:cBhvr>
                                        <p:cTn id="30" dur="1000" fill="hold"/>
                                        <p:tgtEl>
                                          <p:spTgt spid="138"/>
                                        </p:tgtEl>
                                        <p:attrNameLst>
                                          <p:attrName>ppt_w</p:attrName>
                                        </p:attrNameLst>
                                      </p:cBhvr>
                                      <p:tavLst>
                                        <p:tav tm="0">
                                          <p:val>
                                            <p:fltVal val="0"/>
                                          </p:val>
                                        </p:tav>
                                        <p:tav tm="100000">
                                          <p:val>
                                            <p:strVal val="#ppt_w"/>
                                          </p:val>
                                        </p:tav>
                                      </p:tavLst>
                                    </p:anim>
                                    <p:anim calcmode="lin" valueType="num">
                                      <p:cBhvr>
                                        <p:cTn id="31" dur="1000" fill="hold"/>
                                        <p:tgtEl>
                                          <p:spTgt spid="138"/>
                                        </p:tgtEl>
                                        <p:attrNameLst>
                                          <p:attrName>ppt_h</p:attrName>
                                        </p:attrNameLst>
                                      </p:cBhvr>
                                      <p:tavLst>
                                        <p:tav tm="0">
                                          <p:val>
                                            <p:fltVal val="0"/>
                                          </p:val>
                                        </p:tav>
                                        <p:tav tm="100000">
                                          <p:val>
                                            <p:strVal val="#ppt_h"/>
                                          </p:val>
                                        </p:tav>
                                      </p:tavLst>
                                    </p:anim>
                                    <p:anim calcmode="lin" valueType="num">
                                      <p:cBhvr>
                                        <p:cTn id="32" dur="1000" fill="hold"/>
                                        <p:tgtEl>
                                          <p:spTgt spid="138"/>
                                        </p:tgtEl>
                                        <p:attrNameLst>
                                          <p:attrName>style.rotation</p:attrName>
                                        </p:attrNameLst>
                                      </p:cBhvr>
                                      <p:tavLst>
                                        <p:tav tm="0">
                                          <p:val>
                                            <p:fltVal val="90"/>
                                          </p:val>
                                        </p:tav>
                                        <p:tav tm="100000">
                                          <p:val>
                                            <p:fltVal val="0"/>
                                          </p:val>
                                        </p:tav>
                                      </p:tavLst>
                                    </p:anim>
                                    <p:animEffect transition="in" filter="fade">
                                      <p:cBhvr>
                                        <p:cTn id="33" dur="1000"/>
                                        <p:tgtEl>
                                          <p:spTgt spid="138"/>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35"/>
                                        </p:tgtEl>
                                        <p:attrNameLst>
                                          <p:attrName>style.visibility</p:attrName>
                                        </p:attrNameLst>
                                      </p:cBhvr>
                                      <p:to>
                                        <p:strVal val="visible"/>
                                      </p:to>
                                    </p:set>
                                    <p:animEffect transition="in" filter="randombar(horizontal)">
                                      <p:cBhvr>
                                        <p:cTn id="37" dur="500"/>
                                        <p:tgtEl>
                                          <p:spTgt spid="235"/>
                                        </p:tgtEl>
                                      </p:cBhvr>
                                    </p:animEffect>
                                  </p:childTnLst>
                                </p:cTn>
                              </p:par>
                            </p:childTnLst>
                          </p:cTn>
                        </p:par>
                        <p:par>
                          <p:cTn id="38" fill="hold">
                            <p:stCondLst>
                              <p:cond delay="3000"/>
                            </p:stCondLst>
                            <p:childTnLst>
                              <p:par>
                                <p:cTn id="39" presetID="14" presetClass="entr" presetSubtype="10" fill="hold" grpId="0" nodeType="afterEffect">
                                  <p:stCondLst>
                                    <p:cond delay="0"/>
                                  </p:stCondLst>
                                  <p:childTnLst>
                                    <p:set>
                                      <p:cBhvr>
                                        <p:cTn id="40" dur="1" fill="hold">
                                          <p:stCondLst>
                                            <p:cond delay="0"/>
                                          </p:stCondLst>
                                        </p:cTn>
                                        <p:tgtEl>
                                          <p:spTgt spid="224"/>
                                        </p:tgtEl>
                                        <p:attrNameLst>
                                          <p:attrName>style.visibility</p:attrName>
                                        </p:attrNameLst>
                                      </p:cBhvr>
                                      <p:to>
                                        <p:strVal val="visible"/>
                                      </p:to>
                                    </p:set>
                                    <p:animEffect transition="in" filter="randombar(horizontal)">
                                      <p:cBhvr>
                                        <p:cTn id="41" dur="5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35" grpId="0"/>
      <p:bldP spid="219" grpId="0" animBg="1"/>
      <p:bldP spid="220" grpId="0" animBg="1"/>
      <p:bldP spid="224"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2_Title and Content">
    <p:bg>
      <p:bgPr>
        <a:solidFill>
          <a:schemeClr val="accent6">
            <a:lumMod val="75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bg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3657574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0_Title and Content">
    <p:bg>
      <p:bgPr>
        <a:solidFill>
          <a:schemeClr val="accent6">
            <a:lumMod val="75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 name="Google Shape;1008;p14">
              <a:extLst>
                <a:ext uri="{FF2B5EF4-FFF2-40B4-BE49-F238E27FC236}">
                  <a16:creationId xmlns:a16="http://schemas.microsoft.com/office/drawing/2014/main" id="{11848AC2-1101-45B6-ABB6-4FD06AA8642A}"/>
                </a:ext>
              </a:extLst>
            </p:cNvPr>
            <p:cNvSpPr/>
            <p:nvPr/>
          </p:nvSpPr>
          <p:spPr>
            <a:xfrm>
              <a:off x="8341543" y="2922709"/>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 name="Google Shape;1011;p14">
              <a:extLst>
                <a:ext uri="{FF2B5EF4-FFF2-40B4-BE49-F238E27FC236}">
                  <a16:creationId xmlns:a16="http://schemas.microsoft.com/office/drawing/2014/main" id="{87C36489-2782-4D32-8AFF-590446FE6759}"/>
                </a:ext>
              </a:extLst>
            </p:cNvPr>
            <p:cNvSpPr/>
            <p:nvPr/>
          </p:nvSpPr>
          <p:spPr>
            <a:xfrm>
              <a:off x="8341543" y="348363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515326"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bg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42066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00206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912FF248-73E2-4B5D-9669-D05536B13110}"/>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6F2E4380-9AAF-4929-8F62-F490FD06BB80}"/>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05263AFC-D1B4-4D83-808E-9B96447708D3}"/>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E97D35D9-4A80-4E5E-AE99-A42260106314}"/>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F1D5A806-A58C-4FB9-9CB8-29884CE2006D}"/>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ED4A141D-52F2-416A-BB8C-6ABF536EB5BD}"/>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233E8FF6-A58B-4C0A-8E03-7EBCEC1A722A}"/>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1B628C4E-2CC0-49FD-AE56-2DA39F0AEDC3}"/>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B7905D3C-D345-41E1-9F8F-3DE9CB825DDB}"/>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381F408-D6BF-4983-8522-FE74B038BAD1}"/>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313829AE-A03B-42DF-8C85-190282C1CC18}"/>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92BB61BC-FAB6-4715-A9E7-CC0E8CEE0D5C}"/>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D079DC36-A197-4791-8A06-31AB6A7A8165}"/>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BFAD29E2-C19B-47AB-B438-BA439212A9D2}"/>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DA309345-B33A-4CD0-9D4E-F69123E7E182}"/>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590C6090-7470-4DB3-8246-659CCC0F2A1A}"/>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611C93AB-AF4D-48EC-B180-BF93AED33FA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FC04491F-28E4-471E-8BA3-24A18340297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D54D7793-AF6A-4956-9B72-E4F3A35C4520}"/>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47A74F27-516B-4842-B2FD-3E800B67929D}"/>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81691461-33B0-489D-A18A-AD91D59A1D21}"/>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0EEF144F-B527-4080-AAEA-10B3E48E39A2}"/>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40F35D0D-CACF-4AB5-BE8A-E9FB73511388}"/>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30" name="Google Shape;1016;p14">
            <a:extLst>
              <a:ext uri="{FF2B5EF4-FFF2-40B4-BE49-F238E27FC236}">
                <a16:creationId xmlns:a16="http://schemas.microsoft.com/office/drawing/2014/main" id="{327BF5F6-D034-4620-B2B7-7F2179C531EB}"/>
              </a:ext>
            </a:extLst>
          </p:cNvPr>
          <p:cNvGrpSpPr/>
          <p:nvPr userDrawn="1"/>
        </p:nvGrpSpPr>
        <p:grpSpPr>
          <a:xfrm>
            <a:off x="989192" y="5645930"/>
            <a:ext cx="615189" cy="535538"/>
            <a:chOff x="2495125" y="2142250"/>
            <a:chExt cx="444275" cy="398525"/>
          </a:xfrm>
        </p:grpSpPr>
        <p:sp>
          <p:nvSpPr>
            <p:cNvPr id="31" name="Google Shape;1017;p14">
              <a:extLst>
                <a:ext uri="{FF2B5EF4-FFF2-40B4-BE49-F238E27FC236}">
                  <a16:creationId xmlns:a16="http://schemas.microsoft.com/office/drawing/2014/main" id="{F2F00FDD-D7D5-4809-82CF-73AA35BD05FE}"/>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2" name="Google Shape;1018;p14">
              <a:extLst>
                <a:ext uri="{FF2B5EF4-FFF2-40B4-BE49-F238E27FC236}">
                  <a16:creationId xmlns:a16="http://schemas.microsoft.com/office/drawing/2014/main" id="{5395EB15-BC66-42AE-A1EE-3E2823F5486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33" name="Google Shape;1019;p14">
            <a:extLst>
              <a:ext uri="{FF2B5EF4-FFF2-40B4-BE49-F238E27FC236}">
                <a16:creationId xmlns:a16="http://schemas.microsoft.com/office/drawing/2014/main" id="{D53CFA2D-5D0C-4A67-9094-88F183BFE612}"/>
              </a:ext>
            </a:extLst>
          </p:cNvPr>
          <p:cNvGrpSpPr/>
          <p:nvPr userDrawn="1"/>
        </p:nvGrpSpPr>
        <p:grpSpPr>
          <a:xfrm>
            <a:off x="10177823" y="427685"/>
            <a:ext cx="403468" cy="378112"/>
            <a:chOff x="3243875" y="2372825"/>
            <a:chExt cx="291375" cy="281375"/>
          </a:xfrm>
        </p:grpSpPr>
        <p:sp>
          <p:nvSpPr>
            <p:cNvPr id="34" name="Google Shape;1020;p14">
              <a:extLst>
                <a:ext uri="{FF2B5EF4-FFF2-40B4-BE49-F238E27FC236}">
                  <a16:creationId xmlns:a16="http://schemas.microsoft.com/office/drawing/2014/main" id="{30675EEE-C22B-4D00-94DF-E49C0A367512}"/>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5" name="Google Shape;1021;p14">
              <a:extLst>
                <a:ext uri="{FF2B5EF4-FFF2-40B4-BE49-F238E27FC236}">
                  <a16:creationId xmlns:a16="http://schemas.microsoft.com/office/drawing/2014/main" id="{E3DBEB34-9A0C-4ECA-A1F1-6D8B1FF8997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6" name="Google Shape;1022;p14">
              <a:extLst>
                <a:ext uri="{FF2B5EF4-FFF2-40B4-BE49-F238E27FC236}">
                  <a16:creationId xmlns:a16="http://schemas.microsoft.com/office/drawing/2014/main" id="{07CFEFDF-2E28-4483-834B-DA095CF3CE4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7" name="Google Shape;1023;p14">
              <a:extLst>
                <a:ext uri="{FF2B5EF4-FFF2-40B4-BE49-F238E27FC236}">
                  <a16:creationId xmlns:a16="http://schemas.microsoft.com/office/drawing/2014/main" id="{14506E96-EBA9-4C68-AF1F-8C4403B117FE}"/>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8" name="Google Shape;1024;p14">
              <a:extLst>
                <a:ext uri="{FF2B5EF4-FFF2-40B4-BE49-F238E27FC236}">
                  <a16:creationId xmlns:a16="http://schemas.microsoft.com/office/drawing/2014/main" id="{B2F2C8B1-350B-49EE-9CA4-D84F2E04689C}"/>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39" name="Google Shape;1025;p14">
              <a:extLst>
                <a:ext uri="{FF2B5EF4-FFF2-40B4-BE49-F238E27FC236}">
                  <a16:creationId xmlns:a16="http://schemas.microsoft.com/office/drawing/2014/main" id="{524642B7-86EC-4E65-B0EB-6949F77DB65F}"/>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0" name="Google Shape;1026;p14">
              <a:extLst>
                <a:ext uri="{FF2B5EF4-FFF2-40B4-BE49-F238E27FC236}">
                  <a16:creationId xmlns:a16="http://schemas.microsoft.com/office/drawing/2014/main" id="{DA2CC125-6131-46A3-AC36-26C92E5CD21A}"/>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1" name="Google Shape;1027;p14">
              <a:extLst>
                <a:ext uri="{FF2B5EF4-FFF2-40B4-BE49-F238E27FC236}">
                  <a16:creationId xmlns:a16="http://schemas.microsoft.com/office/drawing/2014/main" id="{5A24D573-ECDB-4ACD-87B3-20030C31E8D4}"/>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2" name="Google Shape;1028;p14">
              <a:extLst>
                <a:ext uri="{FF2B5EF4-FFF2-40B4-BE49-F238E27FC236}">
                  <a16:creationId xmlns:a16="http://schemas.microsoft.com/office/drawing/2014/main" id="{7E867DAA-A57F-489C-A045-9A1C1429277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3" name="Google Shape;1029;p14">
              <a:extLst>
                <a:ext uri="{FF2B5EF4-FFF2-40B4-BE49-F238E27FC236}">
                  <a16:creationId xmlns:a16="http://schemas.microsoft.com/office/drawing/2014/main" id="{1DF03B23-6B1D-4056-9368-8D8F2372120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44" name="Google Shape;1030;p14">
            <a:extLst>
              <a:ext uri="{FF2B5EF4-FFF2-40B4-BE49-F238E27FC236}">
                <a16:creationId xmlns:a16="http://schemas.microsoft.com/office/drawing/2014/main" id="{AC4C02C6-8357-4A9D-9FE8-73BED3D677DA}"/>
              </a:ext>
            </a:extLst>
          </p:cNvPr>
          <p:cNvGrpSpPr/>
          <p:nvPr userDrawn="1"/>
        </p:nvGrpSpPr>
        <p:grpSpPr>
          <a:xfrm>
            <a:off x="11004071" y="1043379"/>
            <a:ext cx="230796" cy="226531"/>
            <a:chOff x="4954425" y="2036375"/>
            <a:chExt cx="166675" cy="168575"/>
          </a:xfrm>
        </p:grpSpPr>
        <p:sp>
          <p:nvSpPr>
            <p:cNvPr id="45" name="Google Shape;1031;p14">
              <a:extLst>
                <a:ext uri="{FF2B5EF4-FFF2-40B4-BE49-F238E27FC236}">
                  <a16:creationId xmlns:a16="http://schemas.microsoft.com/office/drawing/2014/main" id="{7490645F-164B-43DC-B0C4-4E49ABCDCE6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6" name="Google Shape;1032;p14">
              <a:extLst>
                <a:ext uri="{FF2B5EF4-FFF2-40B4-BE49-F238E27FC236}">
                  <a16:creationId xmlns:a16="http://schemas.microsoft.com/office/drawing/2014/main" id="{F62C8C47-6F19-44BD-9FED-30D56890DF52}"/>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47" name="Google Shape;1033;p14">
            <a:extLst>
              <a:ext uri="{FF2B5EF4-FFF2-40B4-BE49-F238E27FC236}">
                <a16:creationId xmlns:a16="http://schemas.microsoft.com/office/drawing/2014/main" id="{9C058F19-0AE8-4DE1-A824-EE065CCDBD8D}"/>
              </a:ext>
            </a:extLst>
          </p:cNvPr>
          <p:cNvSpPr/>
          <p:nvPr userDrawn="1"/>
        </p:nvSpPr>
        <p:spPr>
          <a:xfrm>
            <a:off x="2054616" y="6264689"/>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48" name="Google Shape;1034;p14">
            <a:extLst>
              <a:ext uri="{FF2B5EF4-FFF2-40B4-BE49-F238E27FC236}">
                <a16:creationId xmlns:a16="http://schemas.microsoft.com/office/drawing/2014/main" id="{F39F1339-6652-4316-AEAE-58755DC68066}"/>
              </a:ext>
            </a:extLst>
          </p:cNvPr>
          <p:cNvSpPr/>
          <p:nvPr userDrawn="1"/>
        </p:nvSpPr>
        <p:spPr>
          <a:xfrm>
            <a:off x="10995524" y="6181474"/>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49" name="Google Shape;1035;p14">
            <a:extLst>
              <a:ext uri="{FF2B5EF4-FFF2-40B4-BE49-F238E27FC236}">
                <a16:creationId xmlns:a16="http://schemas.microsoft.com/office/drawing/2014/main" id="{B0CF15ED-922C-4751-B1DA-9089B1988ECC}"/>
              </a:ext>
            </a:extLst>
          </p:cNvPr>
          <p:cNvGrpSpPr/>
          <p:nvPr userDrawn="1"/>
        </p:nvGrpSpPr>
        <p:grpSpPr>
          <a:xfrm>
            <a:off x="817359" y="5192337"/>
            <a:ext cx="230796" cy="226531"/>
            <a:chOff x="4954425" y="2036375"/>
            <a:chExt cx="166675" cy="168575"/>
          </a:xfrm>
        </p:grpSpPr>
        <p:sp>
          <p:nvSpPr>
            <p:cNvPr id="50" name="Google Shape;1036;p14">
              <a:extLst>
                <a:ext uri="{FF2B5EF4-FFF2-40B4-BE49-F238E27FC236}">
                  <a16:creationId xmlns:a16="http://schemas.microsoft.com/office/drawing/2014/main" id="{7EA6F03C-5B07-4131-89F4-3BAFB23D4AF0}"/>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1" name="Google Shape;1037;p14">
              <a:extLst>
                <a:ext uri="{FF2B5EF4-FFF2-40B4-BE49-F238E27FC236}">
                  <a16:creationId xmlns:a16="http://schemas.microsoft.com/office/drawing/2014/main" id="{C7913F77-486F-46A9-8AEC-4B7565FB4E4C}"/>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96" name="Google Shape;1082;p14">
            <a:extLst>
              <a:ext uri="{FF2B5EF4-FFF2-40B4-BE49-F238E27FC236}">
                <a16:creationId xmlns:a16="http://schemas.microsoft.com/office/drawing/2014/main" id="{95018CA8-A1C2-47FD-890D-549D7B4AC236}"/>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083;p14">
            <a:extLst>
              <a:ext uri="{FF2B5EF4-FFF2-40B4-BE49-F238E27FC236}">
                <a16:creationId xmlns:a16="http://schemas.microsoft.com/office/drawing/2014/main" id="{B936ECCA-F1FD-46EC-B26D-DE3BF7D0C273}"/>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8" name="Google Shape;1084;p14">
            <a:extLst>
              <a:ext uri="{FF2B5EF4-FFF2-40B4-BE49-F238E27FC236}">
                <a16:creationId xmlns:a16="http://schemas.microsoft.com/office/drawing/2014/main" id="{03D9643B-BC02-476E-ABF0-0F13D9275EA3}"/>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085;p14">
            <a:extLst>
              <a:ext uri="{FF2B5EF4-FFF2-40B4-BE49-F238E27FC236}">
                <a16:creationId xmlns:a16="http://schemas.microsoft.com/office/drawing/2014/main" id="{E4F6C8FF-3CF3-45F6-8706-79866A8801F6}"/>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0" name="Google Shape;1086;p14">
            <a:extLst>
              <a:ext uri="{FF2B5EF4-FFF2-40B4-BE49-F238E27FC236}">
                <a16:creationId xmlns:a16="http://schemas.microsoft.com/office/drawing/2014/main" id="{1BF2058A-58A5-400D-B987-EA9281BD464C}"/>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2" name="Google Shape;1082;p14">
            <a:extLst>
              <a:ext uri="{FF2B5EF4-FFF2-40B4-BE49-F238E27FC236}">
                <a16:creationId xmlns:a16="http://schemas.microsoft.com/office/drawing/2014/main" id="{3B878202-51EA-4466-A893-7046CA4B0564}"/>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3" name="Google Shape;1083;p14">
            <a:extLst>
              <a:ext uri="{FF2B5EF4-FFF2-40B4-BE49-F238E27FC236}">
                <a16:creationId xmlns:a16="http://schemas.microsoft.com/office/drawing/2014/main" id="{8AE3EC7F-38CF-4238-A1D3-36A00E1CDB4B}"/>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4" name="Google Shape;1084;p14">
            <a:extLst>
              <a:ext uri="{FF2B5EF4-FFF2-40B4-BE49-F238E27FC236}">
                <a16:creationId xmlns:a16="http://schemas.microsoft.com/office/drawing/2014/main" id="{A109E879-FF69-420F-8594-E4E350138FE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1085;p14">
            <a:extLst>
              <a:ext uri="{FF2B5EF4-FFF2-40B4-BE49-F238E27FC236}">
                <a16:creationId xmlns:a16="http://schemas.microsoft.com/office/drawing/2014/main" id="{D728BFA8-D828-48D9-B813-EB0070A3F849}"/>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1086;p14">
            <a:extLst>
              <a:ext uri="{FF2B5EF4-FFF2-40B4-BE49-F238E27FC236}">
                <a16:creationId xmlns:a16="http://schemas.microsoft.com/office/drawing/2014/main" id="{AAD00854-B92E-4943-95A5-C96E52F3DC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1082;p14">
            <a:extLst>
              <a:ext uri="{FF2B5EF4-FFF2-40B4-BE49-F238E27FC236}">
                <a16:creationId xmlns:a16="http://schemas.microsoft.com/office/drawing/2014/main" id="{A9BB0978-9312-4447-80AB-41294A409ED1}"/>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1083;p14">
            <a:extLst>
              <a:ext uri="{FF2B5EF4-FFF2-40B4-BE49-F238E27FC236}">
                <a16:creationId xmlns:a16="http://schemas.microsoft.com/office/drawing/2014/main" id="{61FF21EF-8FF4-4964-B264-5FF3E4B83CCE}"/>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1084;p14">
            <a:extLst>
              <a:ext uri="{FF2B5EF4-FFF2-40B4-BE49-F238E27FC236}">
                <a16:creationId xmlns:a16="http://schemas.microsoft.com/office/drawing/2014/main" id="{2A3A52D1-7028-4394-92D4-70E60315E66B}"/>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1085;p14">
            <a:extLst>
              <a:ext uri="{FF2B5EF4-FFF2-40B4-BE49-F238E27FC236}">
                <a16:creationId xmlns:a16="http://schemas.microsoft.com/office/drawing/2014/main" id="{2B402ED8-8890-4BBD-BD4A-317F62877C5F}"/>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1" name="Google Shape;1086;p14">
            <a:extLst>
              <a:ext uri="{FF2B5EF4-FFF2-40B4-BE49-F238E27FC236}">
                <a16:creationId xmlns:a16="http://schemas.microsoft.com/office/drawing/2014/main" id="{4FDB29D0-7164-4DBA-A2E6-84221CCDCFD4}"/>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1082;p14">
            <a:extLst>
              <a:ext uri="{FF2B5EF4-FFF2-40B4-BE49-F238E27FC236}">
                <a16:creationId xmlns:a16="http://schemas.microsoft.com/office/drawing/2014/main" id="{76F446C8-2BE2-457E-A059-3FBDE50A2DAB}"/>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1083;p14">
            <a:extLst>
              <a:ext uri="{FF2B5EF4-FFF2-40B4-BE49-F238E27FC236}">
                <a16:creationId xmlns:a16="http://schemas.microsoft.com/office/drawing/2014/main" id="{543F1EC7-1C51-46E0-ACF5-20C5F0905E39}"/>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4" name="Google Shape;1084;p14">
            <a:extLst>
              <a:ext uri="{FF2B5EF4-FFF2-40B4-BE49-F238E27FC236}">
                <a16:creationId xmlns:a16="http://schemas.microsoft.com/office/drawing/2014/main" id="{4E6B9D33-57F3-4A75-9293-3C04278D772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5" name="Google Shape;1085;p14">
            <a:extLst>
              <a:ext uri="{FF2B5EF4-FFF2-40B4-BE49-F238E27FC236}">
                <a16:creationId xmlns:a16="http://schemas.microsoft.com/office/drawing/2014/main" id="{46B5E075-E226-4895-9493-A4CA9A703FD3}"/>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1086;p14">
            <a:extLst>
              <a:ext uri="{FF2B5EF4-FFF2-40B4-BE49-F238E27FC236}">
                <a16:creationId xmlns:a16="http://schemas.microsoft.com/office/drawing/2014/main" id="{56534FCD-AD06-4E33-8FD5-4A0CA24C6414}"/>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7" name="Google Shape;1082;p14">
            <a:extLst>
              <a:ext uri="{FF2B5EF4-FFF2-40B4-BE49-F238E27FC236}">
                <a16:creationId xmlns:a16="http://schemas.microsoft.com/office/drawing/2014/main" id="{13F8C6C7-68B9-45D6-8F01-F8260F297A7E}"/>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1083;p14">
            <a:extLst>
              <a:ext uri="{FF2B5EF4-FFF2-40B4-BE49-F238E27FC236}">
                <a16:creationId xmlns:a16="http://schemas.microsoft.com/office/drawing/2014/main" id="{3C93F6CB-9B31-4CE5-A4E7-7E978C24989B}"/>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9" name="Google Shape;1084;p14">
            <a:extLst>
              <a:ext uri="{FF2B5EF4-FFF2-40B4-BE49-F238E27FC236}">
                <a16:creationId xmlns:a16="http://schemas.microsoft.com/office/drawing/2014/main" id="{73CA4133-52E1-4CA4-9B02-C32EF64DCA79}"/>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0" name="Google Shape;1085;p14">
            <a:extLst>
              <a:ext uri="{FF2B5EF4-FFF2-40B4-BE49-F238E27FC236}">
                <a16:creationId xmlns:a16="http://schemas.microsoft.com/office/drawing/2014/main" id="{68B32AF3-395D-4C97-B3AC-6748065FE197}"/>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1086;p14">
            <a:extLst>
              <a:ext uri="{FF2B5EF4-FFF2-40B4-BE49-F238E27FC236}">
                <a16:creationId xmlns:a16="http://schemas.microsoft.com/office/drawing/2014/main" id="{F2737C08-B20B-4DD3-8C2B-6D9629DF844C}"/>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2" name="Google Shape;1082;p14">
            <a:extLst>
              <a:ext uri="{FF2B5EF4-FFF2-40B4-BE49-F238E27FC236}">
                <a16:creationId xmlns:a16="http://schemas.microsoft.com/office/drawing/2014/main" id="{C67ED233-4DA4-4D61-B819-CA361C34FFD3}"/>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3" name="Google Shape;1083;p14">
            <a:extLst>
              <a:ext uri="{FF2B5EF4-FFF2-40B4-BE49-F238E27FC236}">
                <a16:creationId xmlns:a16="http://schemas.microsoft.com/office/drawing/2014/main" id="{DB6F480F-12E0-4FF2-94FC-7455618F43E4}"/>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4" name="Google Shape;1084;p14">
            <a:extLst>
              <a:ext uri="{FF2B5EF4-FFF2-40B4-BE49-F238E27FC236}">
                <a16:creationId xmlns:a16="http://schemas.microsoft.com/office/drawing/2014/main" id="{FB8875DE-94FC-4821-827E-F05F343D19DD}"/>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5" name="Google Shape;1085;p14">
            <a:extLst>
              <a:ext uri="{FF2B5EF4-FFF2-40B4-BE49-F238E27FC236}">
                <a16:creationId xmlns:a16="http://schemas.microsoft.com/office/drawing/2014/main" id="{E65EE193-261C-47D2-90E2-CA9711A2BA94}"/>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1086;p14">
            <a:extLst>
              <a:ext uri="{FF2B5EF4-FFF2-40B4-BE49-F238E27FC236}">
                <a16:creationId xmlns:a16="http://schemas.microsoft.com/office/drawing/2014/main" id="{750B5385-9383-49D9-B37E-8AFC31139A9F}"/>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1082;p14">
            <a:extLst>
              <a:ext uri="{FF2B5EF4-FFF2-40B4-BE49-F238E27FC236}">
                <a16:creationId xmlns:a16="http://schemas.microsoft.com/office/drawing/2014/main" id="{F3257D7D-B01D-4B31-A19B-AE3EC8A76CBF}"/>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1083;p14">
            <a:extLst>
              <a:ext uri="{FF2B5EF4-FFF2-40B4-BE49-F238E27FC236}">
                <a16:creationId xmlns:a16="http://schemas.microsoft.com/office/drawing/2014/main" id="{8E8AEB58-46B0-42AC-876C-D39BC069B58E}"/>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1084;p14">
            <a:extLst>
              <a:ext uri="{FF2B5EF4-FFF2-40B4-BE49-F238E27FC236}">
                <a16:creationId xmlns:a16="http://schemas.microsoft.com/office/drawing/2014/main" id="{98A058F8-5048-4E43-81F6-E2A9D68F5787}"/>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1085;p14">
            <a:extLst>
              <a:ext uri="{FF2B5EF4-FFF2-40B4-BE49-F238E27FC236}">
                <a16:creationId xmlns:a16="http://schemas.microsoft.com/office/drawing/2014/main" id="{163FF619-D1D7-43D9-961D-4D8377AFE91D}"/>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1086;p14">
            <a:extLst>
              <a:ext uri="{FF2B5EF4-FFF2-40B4-BE49-F238E27FC236}">
                <a16:creationId xmlns:a16="http://schemas.microsoft.com/office/drawing/2014/main" id="{B5048DB8-1C0A-4C5F-97C4-0B01226065BF}"/>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1082;p14">
            <a:extLst>
              <a:ext uri="{FF2B5EF4-FFF2-40B4-BE49-F238E27FC236}">
                <a16:creationId xmlns:a16="http://schemas.microsoft.com/office/drawing/2014/main" id="{09146345-B88A-4221-8479-754909293DEC}"/>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1083;p14">
            <a:extLst>
              <a:ext uri="{FF2B5EF4-FFF2-40B4-BE49-F238E27FC236}">
                <a16:creationId xmlns:a16="http://schemas.microsoft.com/office/drawing/2014/main" id="{69A8F20E-CA52-4FFA-9E27-AAA9CA116197}"/>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1084;p14">
            <a:extLst>
              <a:ext uri="{FF2B5EF4-FFF2-40B4-BE49-F238E27FC236}">
                <a16:creationId xmlns:a16="http://schemas.microsoft.com/office/drawing/2014/main" id="{EB5F0B58-A764-4EE5-8968-0C2DD1B536DE}"/>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1085;p14">
            <a:extLst>
              <a:ext uri="{FF2B5EF4-FFF2-40B4-BE49-F238E27FC236}">
                <a16:creationId xmlns:a16="http://schemas.microsoft.com/office/drawing/2014/main" id="{5366DC7B-ACAB-4BCC-97E2-465D277AFFCF}"/>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1086;p14">
            <a:extLst>
              <a:ext uri="{FF2B5EF4-FFF2-40B4-BE49-F238E27FC236}">
                <a16:creationId xmlns:a16="http://schemas.microsoft.com/office/drawing/2014/main" id="{0033D128-1983-4502-AB2A-1E6443704D03}"/>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1082;p14">
            <a:extLst>
              <a:ext uri="{FF2B5EF4-FFF2-40B4-BE49-F238E27FC236}">
                <a16:creationId xmlns:a16="http://schemas.microsoft.com/office/drawing/2014/main" id="{79616093-3DF5-4B1F-8962-5D6B7DDDE673}"/>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1083;p14">
            <a:extLst>
              <a:ext uri="{FF2B5EF4-FFF2-40B4-BE49-F238E27FC236}">
                <a16:creationId xmlns:a16="http://schemas.microsoft.com/office/drawing/2014/main" id="{2D25397A-7136-493A-B17D-5C3117972727}"/>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1084;p14">
            <a:extLst>
              <a:ext uri="{FF2B5EF4-FFF2-40B4-BE49-F238E27FC236}">
                <a16:creationId xmlns:a16="http://schemas.microsoft.com/office/drawing/2014/main" id="{E70275CF-BEEF-4134-8FC1-FA98BAD2A6F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1085;p14">
            <a:extLst>
              <a:ext uri="{FF2B5EF4-FFF2-40B4-BE49-F238E27FC236}">
                <a16:creationId xmlns:a16="http://schemas.microsoft.com/office/drawing/2014/main" id="{3E3D4E28-9C07-4484-A1DF-F77BBBFD1538}"/>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1086;p14">
            <a:extLst>
              <a:ext uri="{FF2B5EF4-FFF2-40B4-BE49-F238E27FC236}">
                <a16:creationId xmlns:a16="http://schemas.microsoft.com/office/drawing/2014/main" id="{0BF03047-9E59-4CF4-B825-EA2C74E97B63}"/>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7" name="Google Shape;2356;p30">
            <a:extLst>
              <a:ext uri="{FF2B5EF4-FFF2-40B4-BE49-F238E27FC236}">
                <a16:creationId xmlns:a16="http://schemas.microsoft.com/office/drawing/2014/main" id="{FF3093F1-70FF-4A92-A939-256BC49F43A6}"/>
              </a:ext>
            </a:extLst>
          </p:cNvPr>
          <p:cNvGrpSpPr/>
          <p:nvPr userDrawn="1"/>
        </p:nvGrpSpPr>
        <p:grpSpPr>
          <a:xfrm>
            <a:off x="745415" y="1491606"/>
            <a:ext cx="9867487" cy="4773077"/>
            <a:chOff x="623255" y="927125"/>
            <a:chExt cx="7691377" cy="3871900"/>
          </a:xfrm>
          <a:solidFill>
            <a:schemeClr val="accent5">
              <a:lumMod val="75000"/>
            </a:schemeClr>
          </a:solidFill>
        </p:grpSpPr>
        <p:sp>
          <p:nvSpPr>
            <p:cNvPr id="148" name="Google Shape;2357;p30">
              <a:extLst>
                <a:ext uri="{FF2B5EF4-FFF2-40B4-BE49-F238E27FC236}">
                  <a16:creationId xmlns:a16="http://schemas.microsoft.com/office/drawing/2014/main" id="{378B6936-B094-4FA3-9256-C7AF5859717D}"/>
                </a:ext>
              </a:extLst>
            </p:cNvPr>
            <p:cNvSpPr/>
            <p:nvPr/>
          </p:nvSpPr>
          <p:spPr>
            <a:xfrm>
              <a:off x="2977025" y="927125"/>
              <a:ext cx="3134100" cy="14817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49" name="Google Shape;2358;p30">
              <a:extLst>
                <a:ext uri="{FF2B5EF4-FFF2-40B4-BE49-F238E27FC236}">
                  <a16:creationId xmlns:a16="http://schemas.microsoft.com/office/drawing/2014/main" id="{FAD56BA3-21A7-4CCC-B7DB-AC61435A3A7D}"/>
                </a:ext>
              </a:extLst>
            </p:cNvPr>
            <p:cNvGrpSpPr/>
            <p:nvPr/>
          </p:nvGrpSpPr>
          <p:grpSpPr>
            <a:xfrm>
              <a:off x="623255" y="973375"/>
              <a:ext cx="7691377" cy="3825650"/>
              <a:chOff x="623255" y="973375"/>
              <a:chExt cx="7691377" cy="3825650"/>
            </a:xfrm>
            <a:grpFill/>
          </p:grpSpPr>
          <p:sp>
            <p:nvSpPr>
              <p:cNvPr id="150" name="Google Shape;2359;p30">
                <a:extLst>
                  <a:ext uri="{FF2B5EF4-FFF2-40B4-BE49-F238E27FC236}">
                    <a16:creationId xmlns:a16="http://schemas.microsoft.com/office/drawing/2014/main" id="{545757E5-2BB3-4409-8989-EF99146A7AC6}"/>
                  </a:ext>
                </a:extLst>
              </p:cNvPr>
              <p:cNvSpPr/>
              <p:nvPr/>
            </p:nvSpPr>
            <p:spPr>
              <a:xfrm>
                <a:off x="623255" y="973375"/>
                <a:ext cx="7691377" cy="38256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51" name="Google Shape;2360;p30">
                <a:extLst>
                  <a:ext uri="{FF2B5EF4-FFF2-40B4-BE49-F238E27FC236}">
                    <a16:creationId xmlns:a16="http://schemas.microsoft.com/office/drawing/2014/main" id="{697B9033-8630-487B-BB45-593826617AE1}"/>
                  </a:ext>
                </a:extLst>
              </p:cNvPr>
              <p:cNvSpPr/>
              <p:nvPr/>
            </p:nvSpPr>
            <p:spPr>
              <a:xfrm>
                <a:off x="1878425" y="11851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52" name="Google Shape;2361;p30">
                <a:extLst>
                  <a:ext uri="{FF2B5EF4-FFF2-40B4-BE49-F238E27FC236}">
                    <a16:creationId xmlns:a16="http://schemas.microsoft.com/office/drawing/2014/main" id="{78FFD4CA-CF6A-48EF-B32F-21BB39865BE3}"/>
                  </a:ext>
                </a:extLst>
              </p:cNvPr>
              <p:cNvSpPr/>
              <p:nvPr/>
            </p:nvSpPr>
            <p:spPr>
              <a:xfrm>
                <a:off x="5585525" y="3231300"/>
                <a:ext cx="2028300" cy="1403400"/>
              </a:xfrm>
              <a:prstGeom prst="ellipse">
                <a:avLst/>
              </a:pr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grpSp>
        <p:nvGrpSpPr>
          <p:cNvPr id="153" name="Google Shape;447;p27">
            <a:extLst>
              <a:ext uri="{FF2B5EF4-FFF2-40B4-BE49-F238E27FC236}">
                <a16:creationId xmlns:a16="http://schemas.microsoft.com/office/drawing/2014/main" id="{9368DEE6-4134-4E61-9FBC-094C8ED3D5D5}"/>
              </a:ext>
            </a:extLst>
          </p:cNvPr>
          <p:cNvGrpSpPr/>
          <p:nvPr userDrawn="1"/>
        </p:nvGrpSpPr>
        <p:grpSpPr>
          <a:xfrm>
            <a:off x="8391927" y="4047629"/>
            <a:ext cx="2301388" cy="1593766"/>
            <a:chOff x="4799733" y="3457797"/>
            <a:chExt cx="2301388" cy="1593766"/>
          </a:xfrm>
        </p:grpSpPr>
        <p:sp>
          <p:nvSpPr>
            <p:cNvPr id="154" name="Google Shape;448;p27">
              <a:extLst>
                <a:ext uri="{FF2B5EF4-FFF2-40B4-BE49-F238E27FC236}">
                  <a16:creationId xmlns:a16="http://schemas.microsoft.com/office/drawing/2014/main" id="{0301A587-8C68-4FD9-A8FC-970C849E2B95}"/>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449;p27">
              <a:extLst>
                <a:ext uri="{FF2B5EF4-FFF2-40B4-BE49-F238E27FC236}">
                  <a16:creationId xmlns:a16="http://schemas.microsoft.com/office/drawing/2014/main" id="{0A2339AA-D2C6-4088-B2D1-038FD047A8DB}"/>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450;p27">
              <a:extLst>
                <a:ext uri="{FF2B5EF4-FFF2-40B4-BE49-F238E27FC236}">
                  <a16:creationId xmlns:a16="http://schemas.microsoft.com/office/drawing/2014/main" id="{079FA416-221F-4C27-A885-A339B1E6CD0B}"/>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451;p27">
              <a:extLst>
                <a:ext uri="{FF2B5EF4-FFF2-40B4-BE49-F238E27FC236}">
                  <a16:creationId xmlns:a16="http://schemas.microsoft.com/office/drawing/2014/main" id="{B2395859-C339-422A-B184-A814A384983F}"/>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452;p27">
              <a:extLst>
                <a:ext uri="{FF2B5EF4-FFF2-40B4-BE49-F238E27FC236}">
                  <a16:creationId xmlns:a16="http://schemas.microsoft.com/office/drawing/2014/main" id="{2570E2EA-1611-45AF-B410-B8EAD8C13239}"/>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453;p27">
              <a:extLst>
                <a:ext uri="{FF2B5EF4-FFF2-40B4-BE49-F238E27FC236}">
                  <a16:creationId xmlns:a16="http://schemas.microsoft.com/office/drawing/2014/main" id="{60B9E5EF-9B22-42A6-879E-76D9CADF5E0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454;p27">
              <a:extLst>
                <a:ext uri="{FF2B5EF4-FFF2-40B4-BE49-F238E27FC236}">
                  <a16:creationId xmlns:a16="http://schemas.microsoft.com/office/drawing/2014/main" id="{E049AADD-731D-4B3A-80AB-4476C4458327}"/>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455;p27">
              <a:extLst>
                <a:ext uri="{FF2B5EF4-FFF2-40B4-BE49-F238E27FC236}">
                  <a16:creationId xmlns:a16="http://schemas.microsoft.com/office/drawing/2014/main" id="{8CA9F57F-EA74-42A6-8BCF-2F02525A1B7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456;p27">
              <a:extLst>
                <a:ext uri="{FF2B5EF4-FFF2-40B4-BE49-F238E27FC236}">
                  <a16:creationId xmlns:a16="http://schemas.microsoft.com/office/drawing/2014/main" id="{51051372-56DA-4CA0-B257-624B0BADC19D}"/>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457;p27">
              <a:extLst>
                <a:ext uri="{FF2B5EF4-FFF2-40B4-BE49-F238E27FC236}">
                  <a16:creationId xmlns:a16="http://schemas.microsoft.com/office/drawing/2014/main" id="{190DD4E9-4E3C-4DCE-A288-A18247874E73}"/>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458;p27">
              <a:extLst>
                <a:ext uri="{FF2B5EF4-FFF2-40B4-BE49-F238E27FC236}">
                  <a16:creationId xmlns:a16="http://schemas.microsoft.com/office/drawing/2014/main" id="{6977EABB-2FE1-4876-8F3A-616A486418FD}"/>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459;p27">
              <a:extLst>
                <a:ext uri="{FF2B5EF4-FFF2-40B4-BE49-F238E27FC236}">
                  <a16:creationId xmlns:a16="http://schemas.microsoft.com/office/drawing/2014/main" id="{21FD9FA5-1C4F-4A6A-A859-A2F9483412AB}"/>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460;p27">
              <a:extLst>
                <a:ext uri="{FF2B5EF4-FFF2-40B4-BE49-F238E27FC236}">
                  <a16:creationId xmlns:a16="http://schemas.microsoft.com/office/drawing/2014/main" id="{BED00730-87C7-4E7E-93A3-EF34CD2D0B53}"/>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461;p27">
              <a:extLst>
                <a:ext uri="{FF2B5EF4-FFF2-40B4-BE49-F238E27FC236}">
                  <a16:creationId xmlns:a16="http://schemas.microsoft.com/office/drawing/2014/main" id="{940E24E4-0A8A-4755-ACAF-F083F7BBEC15}"/>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462;p27">
              <a:extLst>
                <a:ext uri="{FF2B5EF4-FFF2-40B4-BE49-F238E27FC236}">
                  <a16:creationId xmlns:a16="http://schemas.microsoft.com/office/drawing/2014/main" id="{B363DCC6-B233-43FD-B3A7-D975076A91DA}"/>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463;p27">
              <a:extLst>
                <a:ext uri="{FF2B5EF4-FFF2-40B4-BE49-F238E27FC236}">
                  <a16:creationId xmlns:a16="http://schemas.microsoft.com/office/drawing/2014/main" id="{6604F3DD-8E17-45F6-BD3A-46CE1EB135DC}"/>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464;p27">
              <a:extLst>
                <a:ext uri="{FF2B5EF4-FFF2-40B4-BE49-F238E27FC236}">
                  <a16:creationId xmlns:a16="http://schemas.microsoft.com/office/drawing/2014/main" id="{A2888BAB-A80C-4A78-8E7F-92C85A5FF5EC}"/>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465;p27">
              <a:extLst>
                <a:ext uri="{FF2B5EF4-FFF2-40B4-BE49-F238E27FC236}">
                  <a16:creationId xmlns:a16="http://schemas.microsoft.com/office/drawing/2014/main" id="{A795FDD6-335A-4D40-9908-28F17CC8D6D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466;p27">
              <a:extLst>
                <a:ext uri="{FF2B5EF4-FFF2-40B4-BE49-F238E27FC236}">
                  <a16:creationId xmlns:a16="http://schemas.microsoft.com/office/drawing/2014/main" id="{40042A55-B58B-468F-8AC9-4029D6F180D8}"/>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467;p27">
              <a:extLst>
                <a:ext uri="{FF2B5EF4-FFF2-40B4-BE49-F238E27FC236}">
                  <a16:creationId xmlns:a16="http://schemas.microsoft.com/office/drawing/2014/main" id="{0A049FD1-0206-4832-8362-250EAFD47C6E}"/>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468;p27">
              <a:extLst>
                <a:ext uri="{FF2B5EF4-FFF2-40B4-BE49-F238E27FC236}">
                  <a16:creationId xmlns:a16="http://schemas.microsoft.com/office/drawing/2014/main" id="{64E39DB6-ED2F-4FE9-924D-E116ED06E4D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469;p27">
              <a:extLst>
                <a:ext uri="{FF2B5EF4-FFF2-40B4-BE49-F238E27FC236}">
                  <a16:creationId xmlns:a16="http://schemas.microsoft.com/office/drawing/2014/main" id="{3FCDEC40-E622-4892-A767-C3B6EE2CF466}"/>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470;p27">
              <a:extLst>
                <a:ext uri="{FF2B5EF4-FFF2-40B4-BE49-F238E27FC236}">
                  <a16:creationId xmlns:a16="http://schemas.microsoft.com/office/drawing/2014/main" id="{6A5181E6-12F9-4DEF-A4D3-CCF7C194B772}"/>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471;p27">
              <a:extLst>
                <a:ext uri="{FF2B5EF4-FFF2-40B4-BE49-F238E27FC236}">
                  <a16:creationId xmlns:a16="http://schemas.microsoft.com/office/drawing/2014/main" id="{68162CBB-17A0-4FCF-8537-CD49EC44B0F4}"/>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472;p27">
              <a:extLst>
                <a:ext uri="{FF2B5EF4-FFF2-40B4-BE49-F238E27FC236}">
                  <a16:creationId xmlns:a16="http://schemas.microsoft.com/office/drawing/2014/main" id="{8A4CEE83-408B-48F0-A642-5A4030608496}"/>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9" name="Google Shape;473;p27">
              <a:extLst>
                <a:ext uri="{FF2B5EF4-FFF2-40B4-BE49-F238E27FC236}">
                  <a16:creationId xmlns:a16="http://schemas.microsoft.com/office/drawing/2014/main" id="{5894F585-4FE0-4D35-942A-765BFA1FE85D}"/>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474;p27">
              <a:extLst>
                <a:ext uri="{FF2B5EF4-FFF2-40B4-BE49-F238E27FC236}">
                  <a16:creationId xmlns:a16="http://schemas.microsoft.com/office/drawing/2014/main" id="{9651F459-AD37-416E-83CD-7B291453457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475;p27">
              <a:extLst>
                <a:ext uri="{FF2B5EF4-FFF2-40B4-BE49-F238E27FC236}">
                  <a16:creationId xmlns:a16="http://schemas.microsoft.com/office/drawing/2014/main" id="{6F26A33A-A50F-4B34-A633-4A3211B9B12C}"/>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476;p27">
              <a:extLst>
                <a:ext uri="{FF2B5EF4-FFF2-40B4-BE49-F238E27FC236}">
                  <a16:creationId xmlns:a16="http://schemas.microsoft.com/office/drawing/2014/main" id="{9F84191F-EF9E-4832-BE9D-F531B7DAA274}"/>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477;p27">
              <a:extLst>
                <a:ext uri="{FF2B5EF4-FFF2-40B4-BE49-F238E27FC236}">
                  <a16:creationId xmlns:a16="http://schemas.microsoft.com/office/drawing/2014/main" id="{8BABFD7C-9A58-414E-A03F-B3CEF4950DE2}"/>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478;p27">
              <a:extLst>
                <a:ext uri="{FF2B5EF4-FFF2-40B4-BE49-F238E27FC236}">
                  <a16:creationId xmlns:a16="http://schemas.microsoft.com/office/drawing/2014/main" id="{A76879E2-D3AF-4216-8ECE-D3ADB73959E4}"/>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479;p27">
              <a:extLst>
                <a:ext uri="{FF2B5EF4-FFF2-40B4-BE49-F238E27FC236}">
                  <a16:creationId xmlns:a16="http://schemas.microsoft.com/office/drawing/2014/main" id="{55F81698-8966-405B-B8DF-DC60E71C69EF}"/>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480;p27">
              <a:extLst>
                <a:ext uri="{FF2B5EF4-FFF2-40B4-BE49-F238E27FC236}">
                  <a16:creationId xmlns:a16="http://schemas.microsoft.com/office/drawing/2014/main" id="{CA3E968B-3320-4B93-8C97-FFDD29B8E650}"/>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481;p27">
              <a:extLst>
                <a:ext uri="{FF2B5EF4-FFF2-40B4-BE49-F238E27FC236}">
                  <a16:creationId xmlns:a16="http://schemas.microsoft.com/office/drawing/2014/main" id="{291C66FF-B179-4723-B7A7-5E14C0A1978D}"/>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482;p27">
              <a:extLst>
                <a:ext uri="{FF2B5EF4-FFF2-40B4-BE49-F238E27FC236}">
                  <a16:creationId xmlns:a16="http://schemas.microsoft.com/office/drawing/2014/main" id="{ABE770CB-5BEA-40D7-8893-19839B809826}"/>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89" name="Google Shape;483;p27">
              <a:extLst>
                <a:ext uri="{FF2B5EF4-FFF2-40B4-BE49-F238E27FC236}">
                  <a16:creationId xmlns:a16="http://schemas.microsoft.com/office/drawing/2014/main" id="{BDE0DD92-9954-483D-9254-DF93389D6D10}"/>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484;p27">
              <a:extLst>
                <a:ext uri="{FF2B5EF4-FFF2-40B4-BE49-F238E27FC236}">
                  <a16:creationId xmlns:a16="http://schemas.microsoft.com/office/drawing/2014/main" id="{98E0769E-2EC9-413B-86D6-D6E6966C2609}"/>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485;p27">
              <a:extLst>
                <a:ext uri="{FF2B5EF4-FFF2-40B4-BE49-F238E27FC236}">
                  <a16:creationId xmlns:a16="http://schemas.microsoft.com/office/drawing/2014/main" id="{0A5FA524-2DF6-4965-9E8E-94B13171613C}"/>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486;p27">
              <a:extLst>
                <a:ext uri="{FF2B5EF4-FFF2-40B4-BE49-F238E27FC236}">
                  <a16:creationId xmlns:a16="http://schemas.microsoft.com/office/drawing/2014/main" id="{F509284B-876D-4A80-BA84-280F172E213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487;p27">
              <a:extLst>
                <a:ext uri="{FF2B5EF4-FFF2-40B4-BE49-F238E27FC236}">
                  <a16:creationId xmlns:a16="http://schemas.microsoft.com/office/drawing/2014/main" id="{514DAC2C-F787-4F25-9A11-7B159FD88F5A}"/>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488;p27">
              <a:extLst>
                <a:ext uri="{FF2B5EF4-FFF2-40B4-BE49-F238E27FC236}">
                  <a16:creationId xmlns:a16="http://schemas.microsoft.com/office/drawing/2014/main" id="{43DA952A-51C1-4CD8-87AC-54EE952645F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489;p27">
              <a:extLst>
                <a:ext uri="{FF2B5EF4-FFF2-40B4-BE49-F238E27FC236}">
                  <a16:creationId xmlns:a16="http://schemas.microsoft.com/office/drawing/2014/main" id="{F591E635-FEAB-4C3C-B9C6-EC29961A1ECB}"/>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490;p27">
              <a:extLst>
                <a:ext uri="{FF2B5EF4-FFF2-40B4-BE49-F238E27FC236}">
                  <a16:creationId xmlns:a16="http://schemas.microsoft.com/office/drawing/2014/main" id="{E02F2ECF-691B-47FD-81C8-6B94B0BA2911}"/>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491;p27">
              <a:extLst>
                <a:ext uri="{FF2B5EF4-FFF2-40B4-BE49-F238E27FC236}">
                  <a16:creationId xmlns:a16="http://schemas.microsoft.com/office/drawing/2014/main" id="{A5A28937-704C-464F-98FE-88CACD065452}"/>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492;p27">
              <a:extLst>
                <a:ext uri="{FF2B5EF4-FFF2-40B4-BE49-F238E27FC236}">
                  <a16:creationId xmlns:a16="http://schemas.microsoft.com/office/drawing/2014/main" id="{4C5272C7-D691-460D-AF7C-E29527C98AC4}"/>
                </a:ext>
              </a:extLst>
            </p:cNvPr>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493;p27">
              <a:extLst>
                <a:ext uri="{FF2B5EF4-FFF2-40B4-BE49-F238E27FC236}">
                  <a16:creationId xmlns:a16="http://schemas.microsoft.com/office/drawing/2014/main" id="{05038E9A-E454-4492-82BB-9FDEB648C086}"/>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494;p27">
              <a:extLst>
                <a:ext uri="{FF2B5EF4-FFF2-40B4-BE49-F238E27FC236}">
                  <a16:creationId xmlns:a16="http://schemas.microsoft.com/office/drawing/2014/main" id="{742D069C-DE57-4FAB-A021-8FD151CA235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495;p27">
              <a:extLst>
                <a:ext uri="{FF2B5EF4-FFF2-40B4-BE49-F238E27FC236}">
                  <a16:creationId xmlns:a16="http://schemas.microsoft.com/office/drawing/2014/main" id="{27981ADF-5C21-4526-8F52-CC8B04A60578}"/>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496;p27">
              <a:extLst>
                <a:ext uri="{FF2B5EF4-FFF2-40B4-BE49-F238E27FC236}">
                  <a16:creationId xmlns:a16="http://schemas.microsoft.com/office/drawing/2014/main" id="{AD32BB56-298A-4E14-A1C3-7DF8DE415D66}"/>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497;p27">
              <a:extLst>
                <a:ext uri="{FF2B5EF4-FFF2-40B4-BE49-F238E27FC236}">
                  <a16:creationId xmlns:a16="http://schemas.microsoft.com/office/drawing/2014/main" id="{CD80068C-4264-4ADA-8B18-8F64800BA4B6}"/>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498;p27">
              <a:extLst>
                <a:ext uri="{FF2B5EF4-FFF2-40B4-BE49-F238E27FC236}">
                  <a16:creationId xmlns:a16="http://schemas.microsoft.com/office/drawing/2014/main" id="{3F6C4494-4796-48A2-8886-1DCED0045D2E}"/>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499;p27">
              <a:extLst>
                <a:ext uri="{FF2B5EF4-FFF2-40B4-BE49-F238E27FC236}">
                  <a16:creationId xmlns:a16="http://schemas.microsoft.com/office/drawing/2014/main" id="{2674BDF2-8965-4D1E-807D-E6D106AFBFDA}"/>
                </a:ext>
              </a:extLst>
            </p:cNvPr>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500;p27">
              <a:extLst>
                <a:ext uri="{FF2B5EF4-FFF2-40B4-BE49-F238E27FC236}">
                  <a16:creationId xmlns:a16="http://schemas.microsoft.com/office/drawing/2014/main" id="{138DF767-835B-4C1B-9DEF-B209F8AD9A0A}"/>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501;p27">
              <a:extLst>
                <a:ext uri="{FF2B5EF4-FFF2-40B4-BE49-F238E27FC236}">
                  <a16:creationId xmlns:a16="http://schemas.microsoft.com/office/drawing/2014/main" id="{4CBA8055-B063-450A-8906-2CF185A9842D}"/>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502;p27">
              <a:extLst>
                <a:ext uri="{FF2B5EF4-FFF2-40B4-BE49-F238E27FC236}">
                  <a16:creationId xmlns:a16="http://schemas.microsoft.com/office/drawing/2014/main" id="{8CE6223A-D964-464F-86AC-CE5DDBF82B21}"/>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503;p27">
              <a:extLst>
                <a:ext uri="{FF2B5EF4-FFF2-40B4-BE49-F238E27FC236}">
                  <a16:creationId xmlns:a16="http://schemas.microsoft.com/office/drawing/2014/main" id="{B4196230-7B41-4113-B6A8-CC4C3ED43B0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roup 291">
            <a:extLst>
              <a:ext uri="{FF2B5EF4-FFF2-40B4-BE49-F238E27FC236}">
                <a16:creationId xmlns:a16="http://schemas.microsoft.com/office/drawing/2014/main" id="{81AB7299-1143-40B8-A113-516BAE18D37E}"/>
              </a:ext>
            </a:extLst>
          </p:cNvPr>
          <p:cNvGrpSpPr/>
          <p:nvPr userDrawn="1"/>
        </p:nvGrpSpPr>
        <p:grpSpPr>
          <a:xfrm>
            <a:off x="1598355" y="3608295"/>
            <a:ext cx="2204156" cy="2018295"/>
            <a:chOff x="1598355" y="3608289"/>
            <a:chExt cx="2204156" cy="2018295"/>
          </a:xfrm>
        </p:grpSpPr>
        <p:grpSp>
          <p:nvGrpSpPr>
            <p:cNvPr id="211" name="Google Shape;505;p27">
              <a:extLst>
                <a:ext uri="{FF2B5EF4-FFF2-40B4-BE49-F238E27FC236}">
                  <a16:creationId xmlns:a16="http://schemas.microsoft.com/office/drawing/2014/main" id="{A42BCA09-07B9-4CBD-A2DF-E24B3C63BD62}"/>
                </a:ext>
              </a:extLst>
            </p:cNvPr>
            <p:cNvGrpSpPr/>
            <p:nvPr/>
          </p:nvGrpSpPr>
          <p:grpSpPr>
            <a:xfrm>
              <a:off x="1598355" y="4368136"/>
              <a:ext cx="868990" cy="1258447"/>
              <a:chOff x="3235834" y="3793115"/>
              <a:chExt cx="868990" cy="1258447"/>
            </a:xfrm>
          </p:grpSpPr>
          <p:sp>
            <p:nvSpPr>
              <p:cNvPr id="259" name="Google Shape;506;p27">
                <a:extLst>
                  <a:ext uri="{FF2B5EF4-FFF2-40B4-BE49-F238E27FC236}">
                    <a16:creationId xmlns:a16="http://schemas.microsoft.com/office/drawing/2014/main" id="{BD828A38-7FD5-4192-AFA1-0F8CBEA346BE}"/>
                  </a:ext>
                </a:extLst>
              </p:cNvPr>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60" name="Google Shape;507;p27">
                <a:extLst>
                  <a:ext uri="{FF2B5EF4-FFF2-40B4-BE49-F238E27FC236}">
                    <a16:creationId xmlns:a16="http://schemas.microsoft.com/office/drawing/2014/main" id="{E29DCE97-F16B-4989-BDC3-AA1A5694BD20}"/>
                  </a:ext>
                </a:extLst>
              </p:cNvPr>
              <p:cNvGrpSpPr/>
              <p:nvPr/>
            </p:nvGrpSpPr>
            <p:grpSpPr>
              <a:xfrm>
                <a:off x="3235834" y="3793115"/>
                <a:ext cx="865418" cy="1258447"/>
                <a:chOff x="3235834" y="3793115"/>
                <a:chExt cx="865418" cy="1258447"/>
              </a:xfrm>
            </p:grpSpPr>
            <p:sp>
              <p:nvSpPr>
                <p:cNvPr id="261" name="Google Shape;508;p27">
                  <a:extLst>
                    <a:ext uri="{FF2B5EF4-FFF2-40B4-BE49-F238E27FC236}">
                      <a16:creationId xmlns:a16="http://schemas.microsoft.com/office/drawing/2014/main" id="{8AB76180-4FBF-46B5-AF84-3C5E2E574B03}"/>
                    </a:ext>
                  </a:extLst>
                </p:cNvPr>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509;p27">
                  <a:extLst>
                    <a:ext uri="{FF2B5EF4-FFF2-40B4-BE49-F238E27FC236}">
                      <a16:creationId xmlns:a16="http://schemas.microsoft.com/office/drawing/2014/main" id="{D08CAE54-F59F-4A10-8D78-8262F1A9DB44}"/>
                    </a:ext>
                  </a:extLst>
                </p:cNvPr>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510;p27">
                  <a:extLst>
                    <a:ext uri="{FF2B5EF4-FFF2-40B4-BE49-F238E27FC236}">
                      <a16:creationId xmlns:a16="http://schemas.microsoft.com/office/drawing/2014/main" id="{9DB1CFE6-09AD-4BAD-99EC-F2FB4357E9BE}"/>
                    </a:ext>
                  </a:extLst>
                </p:cNvPr>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511;p27">
                  <a:extLst>
                    <a:ext uri="{FF2B5EF4-FFF2-40B4-BE49-F238E27FC236}">
                      <a16:creationId xmlns:a16="http://schemas.microsoft.com/office/drawing/2014/main" id="{70583FED-039A-47A5-B629-2D017A70CC66}"/>
                    </a:ext>
                  </a:extLst>
                </p:cNvPr>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512;p27">
                  <a:extLst>
                    <a:ext uri="{FF2B5EF4-FFF2-40B4-BE49-F238E27FC236}">
                      <a16:creationId xmlns:a16="http://schemas.microsoft.com/office/drawing/2014/main" id="{D2C0D188-0581-496D-BB69-AB762A023099}"/>
                    </a:ext>
                  </a:extLst>
                </p:cNvPr>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513;p27">
                  <a:extLst>
                    <a:ext uri="{FF2B5EF4-FFF2-40B4-BE49-F238E27FC236}">
                      <a16:creationId xmlns:a16="http://schemas.microsoft.com/office/drawing/2014/main" id="{76B17AE7-FC35-4694-9100-6C5B55E674A5}"/>
                    </a:ext>
                  </a:extLst>
                </p:cNvPr>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514;p27">
                  <a:extLst>
                    <a:ext uri="{FF2B5EF4-FFF2-40B4-BE49-F238E27FC236}">
                      <a16:creationId xmlns:a16="http://schemas.microsoft.com/office/drawing/2014/main" id="{06563CF9-9334-4C03-9B26-6095F6C818E4}"/>
                    </a:ext>
                  </a:extLst>
                </p:cNvPr>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515;p27">
                  <a:extLst>
                    <a:ext uri="{FF2B5EF4-FFF2-40B4-BE49-F238E27FC236}">
                      <a16:creationId xmlns:a16="http://schemas.microsoft.com/office/drawing/2014/main" id="{00A09FB6-1540-4742-BC12-1C40F843C573}"/>
                    </a:ext>
                  </a:extLst>
                </p:cNvPr>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516;p27">
                  <a:extLst>
                    <a:ext uri="{FF2B5EF4-FFF2-40B4-BE49-F238E27FC236}">
                      <a16:creationId xmlns:a16="http://schemas.microsoft.com/office/drawing/2014/main" id="{B190F497-400D-4B46-B3AE-96032D54DFDA}"/>
                    </a:ext>
                  </a:extLst>
                </p:cNvPr>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517;p27">
                  <a:extLst>
                    <a:ext uri="{FF2B5EF4-FFF2-40B4-BE49-F238E27FC236}">
                      <a16:creationId xmlns:a16="http://schemas.microsoft.com/office/drawing/2014/main" id="{1B2252C1-BAEB-4A32-8E90-3D383EA7B2E4}"/>
                    </a:ext>
                  </a:extLst>
                </p:cNvPr>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518;p27">
                  <a:extLst>
                    <a:ext uri="{FF2B5EF4-FFF2-40B4-BE49-F238E27FC236}">
                      <a16:creationId xmlns:a16="http://schemas.microsoft.com/office/drawing/2014/main" id="{7AD245D9-B2F3-4EB4-995D-CDC775197795}"/>
                    </a:ext>
                  </a:extLst>
                </p:cNvPr>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519;p27">
                  <a:extLst>
                    <a:ext uri="{FF2B5EF4-FFF2-40B4-BE49-F238E27FC236}">
                      <a16:creationId xmlns:a16="http://schemas.microsoft.com/office/drawing/2014/main" id="{98A33EF0-520C-4B93-AE7C-E55930A5077E}"/>
                    </a:ext>
                  </a:extLst>
                </p:cNvPr>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520;p27">
                  <a:extLst>
                    <a:ext uri="{FF2B5EF4-FFF2-40B4-BE49-F238E27FC236}">
                      <a16:creationId xmlns:a16="http://schemas.microsoft.com/office/drawing/2014/main" id="{BF34BFB8-E0F8-4561-BD25-835FE61E4027}"/>
                    </a:ext>
                  </a:extLst>
                </p:cNvPr>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521;p27">
                  <a:extLst>
                    <a:ext uri="{FF2B5EF4-FFF2-40B4-BE49-F238E27FC236}">
                      <a16:creationId xmlns:a16="http://schemas.microsoft.com/office/drawing/2014/main" id="{2B528C3C-EA42-4CC7-9BAF-11A3DAC1CC9E}"/>
                    </a:ext>
                  </a:extLst>
                </p:cNvPr>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522;p27">
                  <a:extLst>
                    <a:ext uri="{FF2B5EF4-FFF2-40B4-BE49-F238E27FC236}">
                      <a16:creationId xmlns:a16="http://schemas.microsoft.com/office/drawing/2014/main" id="{4CEFEBD3-AAF5-4495-B2EE-5D6CE7E57676}"/>
                    </a:ext>
                  </a:extLst>
                </p:cNvPr>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523;p27">
                  <a:extLst>
                    <a:ext uri="{FF2B5EF4-FFF2-40B4-BE49-F238E27FC236}">
                      <a16:creationId xmlns:a16="http://schemas.microsoft.com/office/drawing/2014/main" id="{88A17DD6-EFCA-4D13-B115-DD1BE0FE656C}"/>
                    </a:ext>
                  </a:extLst>
                </p:cNvPr>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524;p27">
                  <a:extLst>
                    <a:ext uri="{FF2B5EF4-FFF2-40B4-BE49-F238E27FC236}">
                      <a16:creationId xmlns:a16="http://schemas.microsoft.com/office/drawing/2014/main" id="{D26EDB8F-0344-4746-BFE8-D4ADD6D80E52}"/>
                    </a:ext>
                  </a:extLst>
                </p:cNvPr>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8" name="Google Shape;525;p27">
                  <a:extLst>
                    <a:ext uri="{FF2B5EF4-FFF2-40B4-BE49-F238E27FC236}">
                      <a16:creationId xmlns:a16="http://schemas.microsoft.com/office/drawing/2014/main" id="{8631E4B7-01DE-475E-9735-B1AB33AC9E30}"/>
                    </a:ext>
                  </a:extLst>
                </p:cNvPr>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9" name="Google Shape;526;p27">
                  <a:extLst>
                    <a:ext uri="{FF2B5EF4-FFF2-40B4-BE49-F238E27FC236}">
                      <a16:creationId xmlns:a16="http://schemas.microsoft.com/office/drawing/2014/main" id="{842F1723-4926-49E7-B16D-FE61E9626743}"/>
                    </a:ext>
                  </a:extLst>
                </p:cNvPr>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0" name="Google Shape;527;p27">
                  <a:extLst>
                    <a:ext uri="{FF2B5EF4-FFF2-40B4-BE49-F238E27FC236}">
                      <a16:creationId xmlns:a16="http://schemas.microsoft.com/office/drawing/2014/main" id="{2C1B97DE-EADC-4C49-8166-AF77F5C3197E}"/>
                    </a:ext>
                  </a:extLst>
                </p:cNvPr>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1" name="Google Shape;528;p27">
                  <a:extLst>
                    <a:ext uri="{FF2B5EF4-FFF2-40B4-BE49-F238E27FC236}">
                      <a16:creationId xmlns:a16="http://schemas.microsoft.com/office/drawing/2014/main" id="{3BB91B02-6D7B-4EC1-B236-752097DC6F9F}"/>
                    </a:ext>
                  </a:extLst>
                </p:cNvPr>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2" name="Google Shape;529;p27">
                  <a:extLst>
                    <a:ext uri="{FF2B5EF4-FFF2-40B4-BE49-F238E27FC236}">
                      <a16:creationId xmlns:a16="http://schemas.microsoft.com/office/drawing/2014/main" id="{B1E317D3-7F61-4726-AFEC-3EE6B5BF7F5B}"/>
                    </a:ext>
                  </a:extLst>
                </p:cNvPr>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530;p27">
                  <a:extLst>
                    <a:ext uri="{FF2B5EF4-FFF2-40B4-BE49-F238E27FC236}">
                      <a16:creationId xmlns:a16="http://schemas.microsoft.com/office/drawing/2014/main" id="{A7276B4F-5A31-4A79-ADF0-3EE69A9D6BB2}"/>
                    </a:ext>
                  </a:extLst>
                </p:cNvPr>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531;p27">
                  <a:extLst>
                    <a:ext uri="{FF2B5EF4-FFF2-40B4-BE49-F238E27FC236}">
                      <a16:creationId xmlns:a16="http://schemas.microsoft.com/office/drawing/2014/main" id="{67393D13-484A-454D-87D9-E4A3469377EE}"/>
                    </a:ext>
                  </a:extLst>
                </p:cNvPr>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
          <p:nvSpPr>
            <p:cNvPr id="212" name="Google Shape;532;p27">
              <a:extLst>
                <a:ext uri="{FF2B5EF4-FFF2-40B4-BE49-F238E27FC236}">
                  <a16:creationId xmlns:a16="http://schemas.microsoft.com/office/drawing/2014/main" id="{756B86EB-BDC9-496F-9803-D692702A2F57}"/>
                </a:ext>
              </a:extLst>
            </p:cNvPr>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533;p27">
              <a:extLst>
                <a:ext uri="{FF2B5EF4-FFF2-40B4-BE49-F238E27FC236}">
                  <a16:creationId xmlns:a16="http://schemas.microsoft.com/office/drawing/2014/main" id="{81E796A1-5BC5-4F50-9C7F-FE67D512F613}"/>
                </a:ext>
              </a:extLst>
            </p:cNvPr>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534;p27">
              <a:extLst>
                <a:ext uri="{FF2B5EF4-FFF2-40B4-BE49-F238E27FC236}">
                  <a16:creationId xmlns:a16="http://schemas.microsoft.com/office/drawing/2014/main" id="{9A6AE7D0-D627-481B-A33D-812CA67904B9}"/>
                </a:ext>
              </a:extLst>
            </p:cNvPr>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535;p27">
              <a:extLst>
                <a:ext uri="{FF2B5EF4-FFF2-40B4-BE49-F238E27FC236}">
                  <a16:creationId xmlns:a16="http://schemas.microsoft.com/office/drawing/2014/main" id="{557306C8-242D-4DBA-8FB4-94849A3A1AFC}"/>
                </a:ext>
              </a:extLst>
            </p:cNvPr>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536;p27">
              <a:extLst>
                <a:ext uri="{FF2B5EF4-FFF2-40B4-BE49-F238E27FC236}">
                  <a16:creationId xmlns:a16="http://schemas.microsoft.com/office/drawing/2014/main" id="{37BD1422-08DB-40E3-9969-56CAB3BF27B8}"/>
                </a:ext>
              </a:extLst>
            </p:cNvPr>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537;p27">
              <a:extLst>
                <a:ext uri="{FF2B5EF4-FFF2-40B4-BE49-F238E27FC236}">
                  <a16:creationId xmlns:a16="http://schemas.microsoft.com/office/drawing/2014/main" id="{F8B6D48A-0D31-48F5-88FC-5D4331A434F5}"/>
                </a:ext>
              </a:extLst>
            </p:cNvPr>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538;p27">
              <a:extLst>
                <a:ext uri="{FF2B5EF4-FFF2-40B4-BE49-F238E27FC236}">
                  <a16:creationId xmlns:a16="http://schemas.microsoft.com/office/drawing/2014/main" id="{A451E4C8-67B5-4AB9-BC4B-F50ACFB56831}"/>
                </a:ext>
              </a:extLst>
            </p:cNvPr>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539;p27">
              <a:extLst>
                <a:ext uri="{FF2B5EF4-FFF2-40B4-BE49-F238E27FC236}">
                  <a16:creationId xmlns:a16="http://schemas.microsoft.com/office/drawing/2014/main" id="{90304A48-6E5B-4376-AE6F-9F45056E29BA}"/>
                </a:ext>
              </a:extLst>
            </p:cNvPr>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540;p27">
              <a:extLst>
                <a:ext uri="{FF2B5EF4-FFF2-40B4-BE49-F238E27FC236}">
                  <a16:creationId xmlns:a16="http://schemas.microsoft.com/office/drawing/2014/main" id="{D6204825-D4BE-488A-BAD7-A8F242BD5C95}"/>
                </a:ext>
              </a:extLst>
            </p:cNvPr>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541;p27">
              <a:extLst>
                <a:ext uri="{FF2B5EF4-FFF2-40B4-BE49-F238E27FC236}">
                  <a16:creationId xmlns:a16="http://schemas.microsoft.com/office/drawing/2014/main" id="{571064EF-0C69-47FB-9B3F-AB748AC09695}"/>
                </a:ext>
              </a:extLst>
            </p:cNvPr>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542;p27">
              <a:extLst>
                <a:ext uri="{FF2B5EF4-FFF2-40B4-BE49-F238E27FC236}">
                  <a16:creationId xmlns:a16="http://schemas.microsoft.com/office/drawing/2014/main" id="{AB9583F4-9E14-4948-B93B-30114C08478E}"/>
                </a:ext>
              </a:extLst>
            </p:cNvPr>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543;p27">
              <a:extLst>
                <a:ext uri="{FF2B5EF4-FFF2-40B4-BE49-F238E27FC236}">
                  <a16:creationId xmlns:a16="http://schemas.microsoft.com/office/drawing/2014/main" id="{38BAEA61-3FBB-46DD-BDFA-55BC2F3A01CB}"/>
                </a:ext>
              </a:extLst>
            </p:cNvPr>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544;p27">
              <a:extLst>
                <a:ext uri="{FF2B5EF4-FFF2-40B4-BE49-F238E27FC236}">
                  <a16:creationId xmlns:a16="http://schemas.microsoft.com/office/drawing/2014/main" id="{C0A4EDB6-62E1-4DFF-B62C-5E263E10B5DD}"/>
                </a:ext>
              </a:extLst>
            </p:cNvPr>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545;p27">
              <a:extLst>
                <a:ext uri="{FF2B5EF4-FFF2-40B4-BE49-F238E27FC236}">
                  <a16:creationId xmlns:a16="http://schemas.microsoft.com/office/drawing/2014/main" id="{A2251814-6D4A-43F9-9D21-F2924CF3BD4B}"/>
                </a:ext>
              </a:extLst>
            </p:cNvPr>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546;p27">
              <a:extLst>
                <a:ext uri="{FF2B5EF4-FFF2-40B4-BE49-F238E27FC236}">
                  <a16:creationId xmlns:a16="http://schemas.microsoft.com/office/drawing/2014/main" id="{9CAD2FF1-0C28-48DD-8631-EB60EBA18E7D}"/>
                </a:ext>
              </a:extLst>
            </p:cNvPr>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547;p27">
              <a:extLst>
                <a:ext uri="{FF2B5EF4-FFF2-40B4-BE49-F238E27FC236}">
                  <a16:creationId xmlns:a16="http://schemas.microsoft.com/office/drawing/2014/main" id="{A95F1797-8713-46FC-8BB5-6A9FC408FA82}"/>
                </a:ext>
              </a:extLst>
            </p:cNvPr>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548;p27">
              <a:extLst>
                <a:ext uri="{FF2B5EF4-FFF2-40B4-BE49-F238E27FC236}">
                  <a16:creationId xmlns:a16="http://schemas.microsoft.com/office/drawing/2014/main" id="{ED31FC63-D703-4B59-8884-B6B31AFA0B6F}"/>
                </a:ext>
              </a:extLst>
            </p:cNvPr>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549;p27">
              <a:extLst>
                <a:ext uri="{FF2B5EF4-FFF2-40B4-BE49-F238E27FC236}">
                  <a16:creationId xmlns:a16="http://schemas.microsoft.com/office/drawing/2014/main" id="{6933254A-2B66-4231-85FE-4A59FB922D9B}"/>
                </a:ext>
              </a:extLst>
            </p:cNvPr>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550;p27">
              <a:extLst>
                <a:ext uri="{FF2B5EF4-FFF2-40B4-BE49-F238E27FC236}">
                  <a16:creationId xmlns:a16="http://schemas.microsoft.com/office/drawing/2014/main" id="{D8572276-64CC-425D-A478-F43E1A7C7328}"/>
                </a:ext>
              </a:extLst>
            </p:cNvPr>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551;p27">
              <a:extLst>
                <a:ext uri="{FF2B5EF4-FFF2-40B4-BE49-F238E27FC236}">
                  <a16:creationId xmlns:a16="http://schemas.microsoft.com/office/drawing/2014/main" id="{EA446A83-B25D-4578-A366-F5EED8714B4A}"/>
                </a:ext>
              </a:extLst>
            </p:cNvPr>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552;p27">
              <a:extLst>
                <a:ext uri="{FF2B5EF4-FFF2-40B4-BE49-F238E27FC236}">
                  <a16:creationId xmlns:a16="http://schemas.microsoft.com/office/drawing/2014/main" id="{4B465406-CCEB-41F6-9969-AAFE60350B4F}"/>
                </a:ext>
              </a:extLst>
            </p:cNvPr>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553;p27">
              <a:extLst>
                <a:ext uri="{FF2B5EF4-FFF2-40B4-BE49-F238E27FC236}">
                  <a16:creationId xmlns:a16="http://schemas.microsoft.com/office/drawing/2014/main" id="{B07E5668-BE47-49D8-9F0D-CE8F181A746A}"/>
                </a:ext>
              </a:extLst>
            </p:cNvPr>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554;p27">
              <a:extLst>
                <a:ext uri="{FF2B5EF4-FFF2-40B4-BE49-F238E27FC236}">
                  <a16:creationId xmlns:a16="http://schemas.microsoft.com/office/drawing/2014/main" id="{98052098-82D0-4C42-8D07-08E76756DAA9}"/>
                </a:ext>
              </a:extLst>
            </p:cNvPr>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5" name="Google Shape;555;p27">
              <a:extLst>
                <a:ext uri="{FF2B5EF4-FFF2-40B4-BE49-F238E27FC236}">
                  <a16:creationId xmlns:a16="http://schemas.microsoft.com/office/drawing/2014/main" id="{DDCD966B-1DCF-45C6-988F-74F6AA004565}"/>
                </a:ext>
              </a:extLst>
            </p:cNvPr>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6" name="Google Shape;556;p27">
              <a:extLst>
                <a:ext uri="{FF2B5EF4-FFF2-40B4-BE49-F238E27FC236}">
                  <a16:creationId xmlns:a16="http://schemas.microsoft.com/office/drawing/2014/main" id="{32CB2EA9-2433-46C6-8B28-BB719B1E6FEF}"/>
                </a:ext>
              </a:extLst>
            </p:cNvPr>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7" name="Google Shape;557;p27">
              <a:extLst>
                <a:ext uri="{FF2B5EF4-FFF2-40B4-BE49-F238E27FC236}">
                  <a16:creationId xmlns:a16="http://schemas.microsoft.com/office/drawing/2014/main" id="{F8C8A1F7-9E5D-43E5-A185-E58EA3A619AA}"/>
                </a:ext>
              </a:extLst>
            </p:cNvPr>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558;p27">
              <a:extLst>
                <a:ext uri="{FF2B5EF4-FFF2-40B4-BE49-F238E27FC236}">
                  <a16:creationId xmlns:a16="http://schemas.microsoft.com/office/drawing/2014/main" id="{3150328E-E438-446D-913A-0E053202E519}"/>
                </a:ext>
              </a:extLst>
            </p:cNvPr>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559;p27">
              <a:extLst>
                <a:ext uri="{FF2B5EF4-FFF2-40B4-BE49-F238E27FC236}">
                  <a16:creationId xmlns:a16="http://schemas.microsoft.com/office/drawing/2014/main" id="{4E49B5C9-9DBF-4C87-9D7B-889A3BE664DE}"/>
                </a:ext>
              </a:extLst>
            </p:cNvPr>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560;p27">
              <a:extLst>
                <a:ext uri="{FF2B5EF4-FFF2-40B4-BE49-F238E27FC236}">
                  <a16:creationId xmlns:a16="http://schemas.microsoft.com/office/drawing/2014/main" id="{B44B5DFA-7D80-4F1A-AE03-8FEAACEF2203}"/>
                </a:ext>
              </a:extLst>
            </p:cNvPr>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561;p27">
              <a:extLst>
                <a:ext uri="{FF2B5EF4-FFF2-40B4-BE49-F238E27FC236}">
                  <a16:creationId xmlns:a16="http://schemas.microsoft.com/office/drawing/2014/main" id="{D082B021-A386-43D4-99F1-601F9858A307}"/>
                </a:ext>
              </a:extLst>
            </p:cNvPr>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562;p27">
              <a:extLst>
                <a:ext uri="{FF2B5EF4-FFF2-40B4-BE49-F238E27FC236}">
                  <a16:creationId xmlns:a16="http://schemas.microsoft.com/office/drawing/2014/main" id="{AADD5680-A88B-4DB2-AB44-BE0289A3526C}"/>
                </a:ext>
              </a:extLst>
            </p:cNvPr>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563;p27">
              <a:extLst>
                <a:ext uri="{FF2B5EF4-FFF2-40B4-BE49-F238E27FC236}">
                  <a16:creationId xmlns:a16="http://schemas.microsoft.com/office/drawing/2014/main" id="{8C0C76F0-1988-4F6C-B1A7-6BB1F602D357}"/>
                </a:ext>
              </a:extLst>
            </p:cNvPr>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564;p27">
              <a:extLst>
                <a:ext uri="{FF2B5EF4-FFF2-40B4-BE49-F238E27FC236}">
                  <a16:creationId xmlns:a16="http://schemas.microsoft.com/office/drawing/2014/main" id="{D46CBBA8-F2A2-4830-919D-D6ACE170B776}"/>
                </a:ext>
              </a:extLst>
            </p:cNvPr>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565;p27">
              <a:extLst>
                <a:ext uri="{FF2B5EF4-FFF2-40B4-BE49-F238E27FC236}">
                  <a16:creationId xmlns:a16="http://schemas.microsoft.com/office/drawing/2014/main" id="{69E3D7B6-EC35-43DC-AE4B-2A815F0F7DB6}"/>
                </a:ext>
              </a:extLst>
            </p:cNvPr>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566;p27">
              <a:extLst>
                <a:ext uri="{FF2B5EF4-FFF2-40B4-BE49-F238E27FC236}">
                  <a16:creationId xmlns:a16="http://schemas.microsoft.com/office/drawing/2014/main" id="{695748A1-FD99-49B2-B64C-0CBCF95652DF}"/>
                </a:ext>
              </a:extLst>
            </p:cNvPr>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567;p27">
              <a:extLst>
                <a:ext uri="{FF2B5EF4-FFF2-40B4-BE49-F238E27FC236}">
                  <a16:creationId xmlns:a16="http://schemas.microsoft.com/office/drawing/2014/main" id="{B8EF1B35-EC9B-4BDF-94AC-D722F926DD8B}"/>
                </a:ext>
              </a:extLst>
            </p:cNvPr>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568;p27">
              <a:extLst>
                <a:ext uri="{FF2B5EF4-FFF2-40B4-BE49-F238E27FC236}">
                  <a16:creationId xmlns:a16="http://schemas.microsoft.com/office/drawing/2014/main" id="{437A574E-5D46-4B2D-B081-522030A64E3F}"/>
                </a:ext>
              </a:extLst>
            </p:cNvPr>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569;p27">
              <a:extLst>
                <a:ext uri="{FF2B5EF4-FFF2-40B4-BE49-F238E27FC236}">
                  <a16:creationId xmlns:a16="http://schemas.microsoft.com/office/drawing/2014/main" id="{0B5EFB62-EEA1-4785-ADCF-50D9C22552BF}"/>
                </a:ext>
              </a:extLst>
            </p:cNvPr>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570;p27">
              <a:extLst>
                <a:ext uri="{FF2B5EF4-FFF2-40B4-BE49-F238E27FC236}">
                  <a16:creationId xmlns:a16="http://schemas.microsoft.com/office/drawing/2014/main" id="{1D80BD4C-514B-4C3F-9044-4B92E1B038C3}"/>
                </a:ext>
              </a:extLst>
            </p:cNvPr>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51" name="Google Shape;571;p27">
              <a:extLst>
                <a:ext uri="{FF2B5EF4-FFF2-40B4-BE49-F238E27FC236}">
                  <a16:creationId xmlns:a16="http://schemas.microsoft.com/office/drawing/2014/main" id="{46BE8CA5-CDE1-4274-918B-09322F831DB0}"/>
                </a:ext>
              </a:extLst>
            </p:cNvPr>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52" name="Google Shape;572;p27">
              <a:extLst>
                <a:ext uri="{FF2B5EF4-FFF2-40B4-BE49-F238E27FC236}">
                  <a16:creationId xmlns:a16="http://schemas.microsoft.com/office/drawing/2014/main" id="{B70FF2C3-E679-4C50-9037-629C23F46791}"/>
                </a:ext>
              </a:extLst>
            </p:cNvPr>
            <p:cNvGrpSpPr/>
            <p:nvPr/>
          </p:nvGrpSpPr>
          <p:grpSpPr>
            <a:xfrm>
              <a:off x="3041664" y="5111577"/>
              <a:ext cx="320455" cy="156580"/>
              <a:chOff x="2774143" y="4536556"/>
              <a:chExt cx="320455" cy="156580"/>
            </a:xfrm>
          </p:grpSpPr>
          <p:sp>
            <p:nvSpPr>
              <p:cNvPr id="256" name="Google Shape;573;p27">
                <a:extLst>
                  <a:ext uri="{FF2B5EF4-FFF2-40B4-BE49-F238E27FC236}">
                    <a16:creationId xmlns:a16="http://schemas.microsoft.com/office/drawing/2014/main" id="{1120E790-167B-44C9-ABF2-B9A6CC919A9C}"/>
                  </a:ext>
                </a:extLst>
              </p:cNvPr>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574;p27">
                <a:extLst>
                  <a:ext uri="{FF2B5EF4-FFF2-40B4-BE49-F238E27FC236}">
                    <a16:creationId xmlns:a16="http://schemas.microsoft.com/office/drawing/2014/main" id="{88A7C46A-1524-4E67-88DD-E496954265FE}"/>
                  </a:ext>
                </a:extLst>
              </p:cNvPr>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575;p27">
                <a:extLst>
                  <a:ext uri="{FF2B5EF4-FFF2-40B4-BE49-F238E27FC236}">
                    <a16:creationId xmlns:a16="http://schemas.microsoft.com/office/drawing/2014/main" id="{BADDB4E0-619F-41C3-9B5E-847A331F9A0D}"/>
                  </a:ext>
                </a:extLst>
              </p:cNvPr>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3" name="Google Shape;576;p27">
              <a:extLst>
                <a:ext uri="{FF2B5EF4-FFF2-40B4-BE49-F238E27FC236}">
                  <a16:creationId xmlns:a16="http://schemas.microsoft.com/office/drawing/2014/main" id="{50ED4864-BADE-4436-8E46-6281E44C4D4E}"/>
                </a:ext>
              </a:extLst>
            </p:cNvPr>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5" name="Google Shape;578;p27">
            <a:extLst>
              <a:ext uri="{FF2B5EF4-FFF2-40B4-BE49-F238E27FC236}">
                <a16:creationId xmlns:a16="http://schemas.microsoft.com/office/drawing/2014/main" id="{27AAD147-CCE9-43EB-8C97-269689984BB9}"/>
              </a:ext>
            </a:extLst>
          </p:cNvPr>
          <p:cNvSpPr/>
          <p:nvPr/>
        </p:nvSpPr>
        <p:spPr>
          <a:xfrm>
            <a:off x="3307963" y="6418006"/>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 name="Group 1">
            <a:extLst>
              <a:ext uri="{FF2B5EF4-FFF2-40B4-BE49-F238E27FC236}">
                <a16:creationId xmlns:a16="http://schemas.microsoft.com/office/drawing/2014/main" id="{F72B040B-9D26-4535-81AC-224AA70D44B5}"/>
              </a:ext>
            </a:extLst>
          </p:cNvPr>
          <p:cNvGrpSpPr/>
          <p:nvPr userDrawn="1"/>
        </p:nvGrpSpPr>
        <p:grpSpPr>
          <a:xfrm>
            <a:off x="1524305" y="5626811"/>
            <a:ext cx="9320239" cy="1231195"/>
            <a:chOff x="1524301" y="5626805"/>
            <a:chExt cx="9320239" cy="1231195"/>
          </a:xfrm>
        </p:grpSpPr>
        <p:sp>
          <p:nvSpPr>
            <p:cNvPr id="254" name="Google Shape;577;p27">
              <a:extLst>
                <a:ext uri="{FF2B5EF4-FFF2-40B4-BE49-F238E27FC236}">
                  <a16:creationId xmlns:a16="http://schemas.microsoft.com/office/drawing/2014/main" id="{1F1FE917-12C4-4F03-BFC9-63C483556F98}"/>
                </a:ext>
              </a:extLst>
            </p:cNvPr>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85" name="Google Shape;579;p27">
              <a:extLst>
                <a:ext uri="{FF2B5EF4-FFF2-40B4-BE49-F238E27FC236}">
                  <a16:creationId xmlns:a16="http://schemas.microsoft.com/office/drawing/2014/main" id="{F0A4A0F2-3BA1-43AA-88EB-3A3835904711}"/>
                </a:ext>
              </a:extLst>
            </p:cNvPr>
            <p:cNvGrpSpPr/>
            <p:nvPr userDrawn="1"/>
          </p:nvGrpSpPr>
          <p:grpSpPr>
            <a:xfrm>
              <a:off x="1524301" y="5626805"/>
              <a:ext cx="9320239" cy="1231195"/>
              <a:chOff x="929285" y="5051507"/>
              <a:chExt cx="7315206" cy="1231195"/>
            </a:xfrm>
          </p:grpSpPr>
          <p:sp>
            <p:nvSpPr>
              <p:cNvPr id="286" name="Google Shape;580;p27">
                <a:extLst>
                  <a:ext uri="{FF2B5EF4-FFF2-40B4-BE49-F238E27FC236}">
                    <a16:creationId xmlns:a16="http://schemas.microsoft.com/office/drawing/2014/main" id="{41EFCC98-A095-43FA-9417-A6F1AEA0054D}"/>
                  </a:ext>
                </a:extLst>
              </p:cNvPr>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581;p27">
                <a:extLst>
                  <a:ext uri="{FF2B5EF4-FFF2-40B4-BE49-F238E27FC236}">
                    <a16:creationId xmlns:a16="http://schemas.microsoft.com/office/drawing/2014/main" id="{D7EF2A30-CDEB-4316-B82F-97D3363F3C90}"/>
                  </a:ext>
                </a:extLst>
              </p:cNvPr>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582;p27">
                <a:extLst>
                  <a:ext uri="{FF2B5EF4-FFF2-40B4-BE49-F238E27FC236}">
                    <a16:creationId xmlns:a16="http://schemas.microsoft.com/office/drawing/2014/main" id="{66FDB582-0AAC-4537-A858-44B9EF57CE38}"/>
                  </a:ext>
                </a:extLst>
              </p:cNvPr>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9" name="Google Shape;583;p27">
                <a:extLst>
                  <a:ext uri="{FF2B5EF4-FFF2-40B4-BE49-F238E27FC236}">
                    <a16:creationId xmlns:a16="http://schemas.microsoft.com/office/drawing/2014/main" id="{AF50AB12-F2CA-445B-94F4-44131992E871}"/>
                  </a:ext>
                </a:extLst>
              </p:cNvPr>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584;p27">
                <a:extLst>
                  <a:ext uri="{FF2B5EF4-FFF2-40B4-BE49-F238E27FC236}">
                    <a16:creationId xmlns:a16="http://schemas.microsoft.com/office/drawing/2014/main" id="{1AF2C5CE-3EDE-4127-8D0F-59AB322B7B55}"/>
                  </a:ext>
                </a:extLst>
              </p:cNvPr>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585;p27">
                <a:extLst>
                  <a:ext uri="{FF2B5EF4-FFF2-40B4-BE49-F238E27FC236}">
                    <a16:creationId xmlns:a16="http://schemas.microsoft.com/office/drawing/2014/main" id="{ED751F2E-938C-441D-80EA-F8BB05A93F91}"/>
                  </a:ext>
                </a:extLst>
              </p:cNvPr>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spTree>
    <p:extLst>
      <p:ext uri="{BB962C8B-B14F-4D97-AF65-F5344CB8AC3E}">
        <p14:creationId xmlns:p14="http://schemas.microsoft.com/office/powerpoint/2010/main" val="62330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30"/>
                                        </p:tgtEl>
                                      </p:cBhvr>
                                      <p:by x="150000" y="150000"/>
                                    </p:animScale>
                                  </p:childTnLst>
                                </p:cTn>
                              </p:par>
                              <p:par>
                                <p:cTn id="7" presetID="6" presetClass="emph" presetSubtype="0" repeatCount="indefinite" fill="hold" nodeType="withEffect">
                                  <p:stCondLst>
                                    <p:cond delay="0"/>
                                  </p:stCondLst>
                                  <p:childTnLst>
                                    <p:animScale>
                                      <p:cBhvr>
                                        <p:cTn id="8" dur="1000" fill="hold"/>
                                        <p:tgtEl>
                                          <p:spTgt spid="49"/>
                                        </p:tgtEl>
                                      </p:cBhvr>
                                      <p:by x="150000" y="150000"/>
                                    </p:animScale>
                                  </p:childTnLst>
                                </p:cTn>
                              </p:par>
                              <p:par>
                                <p:cTn id="9" presetID="6" presetClass="emph" presetSubtype="0" repeatCount="indefinite" fill="hold" grpId="0" nodeType="withEffect">
                                  <p:stCondLst>
                                    <p:cond delay="0"/>
                                  </p:stCondLst>
                                  <p:childTnLst>
                                    <p:animScale>
                                      <p:cBhvr>
                                        <p:cTn id="10" dur="1000" fill="hold"/>
                                        <p:tgtEl>
                                          <p:spTgt spid="4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33"/>
                                        </p:tgtEl>
                                      </p:cBhvr>
                                      <p:by x="150000" y="150000"/>
                                    </p:animScale>
                                  </p:childTnLst>
                                </p:cTn>
                              </p:par>
                              <p:par>
                                <p:cTn id="13" presetID="6" presetClass="emph" presetSubtype="0" repeatCount="indefinite" fill="hold" nodeType="withEffect">
                                  <p:stCondLst>
                                    <p:cond delay="0"/>
                                  </p:stCondLst>
                                  <p:childTnLst>
                                    <p:animScale>
                                      <p:cBhvr>
                                        <p:cTn id="14" dur="1000" fill="hold"/>
                                        <p:tgtEl>
                                          <p:spTgt spid="44"/>
                                        </p:tgtEl>
                                      </p:cBhvr>
                                      <p:by x="150000" y="150000"/>
                                    </p:animScale>
                                  </p:childTnLst>
                                </p:cTn>
                              </p:par>
                              <p:par>
                                <p:cTn id="15" presetID="6" presetClass="emph" presetSubtype="0" repeatCount="indefinite" fill="hold" grpId="0" nodeType="withEffect">
                                  <p:stCondLst>
                                    <p:cond delay="0"/>
                                  </p:stCondLst>
                                  <p:childTnLst>
                                    <p:animScale>
                                      <p:cBhvr>
                                        <p:cTn id="16" dur="1000" fill="hold"/>
                                        <p:tgtEl>
                                          <p:spTgt spid="48"/>
                                        </p:tgtEl>
                                      </p:cBhvr>
                                      <p:by x="150000" y="150000"/>
                                    </p:animScale>
                                  </p:childTnLst>
                                </p:cTn>
                              </p:par>
                              <p:par>
                                <p:cTn id="17" presetID="2" presetClass="entr" presetSubtype="4" fill="hold"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fill="hold" nodeType="afterEffect">
                                  <p:stCondLst>
                                    <p:cond delay="0"/>
                                  </p:stCondLst>
                                  <p:childTnLst>
                                    <p:set>
                                      <p:cBhvr>
                                        <p:cTn id="23" dur="1" fill="hold">
                                          <p:stCondLst>
                                            <p:cond delay="0"/>
                                          </p:stCondLst>
                                        </p:cTn>
                                        <p:tgtEl>
                                          <p:spTgt spid="292"/>
                                        </p:tgtEl>
                                        <p:attrNameLst>
                                          <p:attrName>style.visibility</p:attrName>
                                        </p:attrNameLst>
                                      </p:cBhvr>
                                      <p:to>
                                        <p:strVal val="visible"/>
                                      </p:to>
                                    </p:set>
                                    <p:anim calcmode="lin" valueType="num">
                                      <p:cBhvr additive="base">
                                        <p:cTn id="24" dur="500" fill="hold"/>
                                        <p:tgtEl>
                                          <p:spTgt spid="292"/>
                                        </p:tgtEl>
                                        <p:attrNameLst>
                                          <p:attrName>ppt_x</p:attrName>
                                        </p:attrNameLst>
                                      </p:cBhvr>
                                      <p:tavLst>
                                        <p:tav tm="0">
                                          <p:val>
                                            <p:strVal val="0-#ppt_w/2"/>
                                          </p:val>
                                        </p:tav>
                                        <p:tav tm="100000">
                                          <p:val>
                                            <p:strVal val="#ppt_x"/>
                                          </p:val>
                                        </p:tav>
                                      </p:tavLst>
                                    </p:anim>
                                    <p:anim calcmode="lin" valueType="num">
                                      <p:cBhvr additive="base">
                                        <p:cTn id="25" dur="500" fill="hold"/>
                                        <p:tgtEl>
                                          <p:spTgt spid="292"/>
                                        </p:tgtEl>
                                        <p:attrNameLst>
                                          <p:attrName>ppt_y</p:attrName>
                                        </p:attrNameLst>
                                      </p:cBhvr>
                                      <p:tavLst>
                                        <p:tav tm="0">
                                          <p:val>
                                            <p:strVal val="#ppt_y"/>
                                          </p:val>
                                        </p:tav>
                                        <p:tav tm="100000">
                                          <p:val>
                                            <p:strVal val="#ppt_y"/>
                                          </p:val>
                                        </p:tav>
                                      </p:tavLst>
                                    </p:anim>
                                  </p:childTnLst>
                                </p:cTn>
                              </p:par>
                            </p:childTnLst>
                          </p:cTn>
                        </p:par>
                        <p:par>
                          <p:cTn id="26" fill="hold">
                            <p:stCondLst>
                              <p:cond delay="1500"/>
                            </p:stCondLst>
                            <p:childTnLst>
                              <p:par>
                                <p:cTn id="27" presetID="2" presetClass="entr" presetSubtype="2" fill="hold" nodeType="afterEffect">
                                  <p:stCondLst>
                                    <p:cond delay="0"/>
                                  </p:stCondLst>
                                  <p:childTnLst>
                                    <p:set>
                                      <p:cBhvr>
                                        <p:cTn id="28" dur="1" fill="hold">
                                          <p:stCondLst>
                                            <p:cond delay="0"/>
                                          </p:stCondLst>
                                        </p:cTn>
                                        <p:tgtEl>
                                          <p:spTgt spid="153"/>
                                        </p:tgtEl>
                                        <p:attrNameLst>
                                          <p:attrName>style.visibility</p:attrName>
                                        </p:attrNameLst>
                                      </p:cBhvr>
                                      <p:to>
                                        <p:strVal val="visible"/>
                                      </p:to>
                                    </p:set>
                                    <p:anim calcmode="lin" valueType="num">
                                      <p:cBhvr additive="base">
                                        <p:cTn id="29" dur="500" fill="hold"/>
                                        <p:tgtEl>
                                          <p:spTgt spid="153"/>
                                        </p:tgtEl>
                                        <p:attrNameLst>
                                          <p:attrName>ppt_x</p:attrName>
                                        </p:attrNameLst>
                                      </p:cBhvr>
                                      <p:tavLst>
                                        <p:tav tm="0">
                                          <p:val>
                                            <p:strVal val="1+#ppt_w/2"/>
                                          </p:val>
                                        </p:tav>
                                        <p:tav tm="100000">
                                          <p:val>
                                            <p:strVal val="#ppt_x"/>
                                          </p:val>
                                        </p:tav>
                                      </p:tavLst>
                                    </p:anim>
                                    <p:anim calcmode="lin" valueType="num">
                                      <p:cBhvr additive="base">
                                        <p:cTn id="30" dur="500" fill="hold"/>
                                        <p:tgtEl>
                                          <p:spTgt spid="153"/>
                                        </p:tgtEl>
                                        <p:attrNameLst>
                                          <p:attrName>ppt_y</p:attrName>
                                        </p:attrNameLst>
                                      </p:cBhvr>
                                      <p:tavLst>
                                        <p:tav tm="0">
                                          <p:val>
                                            <p:strVal val="#ppt_y"/>
                                          </p:val>
                                        </p:tav>
                                        <p:tav tm="100000">
                                          <p:val>
                                            <p:strVal val="#ppt_y"/>
                                          </p:val>
                                        </p:tav>
                                      </p:tavLst>
                                    </p:anim>
                                  </p:childTnLst>
                                </p:cTn>
                              </p:par>
                            </p:childTnLst>
                          </p:cTn>
                        </p:par>
                        <p:par>
                          <p:cTn id="31" fill="hold">
                            <p:stCondLst>
                              <p:cond delay="2000"/>
                            </p:stCondLst>
                            <p:childTnLst>
                              <p:par>
                                <p:cTn id="32" presetID="10" presetClass="entr" presetSubtype="0" fill="hold" nodeType="afterEffect">
                                  <p:stCondLst>
                                    <p:cond delay="0"/>
                                  </p:stCondLst>
                                  <p:childTnLst>
                                    <p:set>
                                      <p:cBhvr>
                                        <p:cTn id="33" dur="1" fill="hold">
                                          <p:stCondLst>
                                            <p:cond delay="0"/>
                                          </p:stCondLst>
                                        </p:cTn>
                                        <p:tgtEl>
                                          <p:spTgt spid="147"/>
                                        </p:tgtEl>
                                        <p:attrNameLst>
                                          <p:attrName>style.visibility</p:attrName>
                                        </p:attrNameLst>
                                      </p:cBhvr>
                                      <p:to>
                                        <p:strVal val="visible"/>
                                      </p:to>
                                    </p:set>
                                    <p:animEffect transition="in" filter="fade">
                                      <p:cBhvr>
                                        <p:cTn id="34" dur="5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Content">
    <p:bg>
      <p:bgPr>
        <a:solidFill>
          <a:srgbClr val="00206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100" name="Google Shape;211;p3">
            <a:extLst>
              <a:ext uri="{FF2B5EF4-FFF2-40B4-BE49-F238E27FC236}">
                <a16:creationId xmlns:a16="http://schemas.microsoft.com/office/drawing/2014/main" id="{3EE8E1EA-42BA-40F4-91B8-92E720E0C7B3}"/>
              </a:ext>
            </a:extLst>
          </p:cNvPr>
          <p:cNvGrpSpPr/>
          <p:nvPr userDrawn="1"/>
        </p:nvGrpSpPr>
        <p:grpSpPr>
          <a:xfrm>
            <a:off x="1030177" y="1581350"/>
            <a:ext cx="444275" cy="398525"/>
            <a:chOff x="2495125" y="2142250"/>
            <a:chExt cx="444275" cy="398525"/>
          </a:xfrm>
        </p:grpSpPr>
        <p:sp>
          <p:nvSpPr>
            <p:cNvPr id="101" name="Google Shape;212;p3">
              <a:extLst>
                <a:ext uri="{FF2B5EF4-FFF2-40B4-BE49-F238E27FC236}">
                  <a16:creationId xmlns:a16="http://schemas.microsoft.com/office/drawing/2014/main" id="{535446D6-A2F2-4960-9F20-4FD2FC844655}"/>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02" name="Google Shape;213;p3">
              <a:extLst>
                <a:ext uri="{FF2B5EF4-FFF2-40B4-BE49-F238E27FC236}">
                  <a16:creationId xmlns:a16="http://schemas.microsoft.com/office/drawing/2014/main" id="{E3877D8C-8D49-48AE-983D-46B3D4C316AA}"/>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03" name="Google Shape;214;p3">
            <a:extLst>
              <a:ext uri="{FF2B5EF4-FFF2-40B4-BE49-F238E27FC236}">
                <a16:creationId xmlns:a16="http://schemas.microsoft.com/office/drawing/2014/main" id="{6B26BBFF-8A4A-4D77-8E20-7565D314876E}"/>
              </a:ext>
            </a:extLst>
          </p:cNvPr>
          <p:cNvGrpSpPr/>
          <p:nvPr userDrawn="1"/>
        </p:nvGrpSpPr>
        <p:grpSpPr>
          <a:xfrm>
            <a:off x="10561111" y="5038647"/>
            <a:ext cx="291375" cy="281375"/>
            <a:chOff x="3243875" y="2372825"/>
            <a:chExt cx="291375" cy="281375"/>
          </a:xfrm>
        </p:grpSpPr>
        <p:sp>
          <p:nvSpPr>
            <p:cNvPr id="104" name="Google Shape;215;p3">
              <a:extLst>
                <a:ext uri="{FF2B5EF4-FFF2-40B4-BE49-F238E27FC236}">
                  <a16:creationId xmlns:a16="http://schemas.microsoft.com/office/drawing/2014/main" id="{5905416B-3780-49A3-85AC-E7AB8A365E53}"/>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5" name="Google Shape;216;p3">
              <a:extLst>
                <a:ext uri="{FF2B5EF4-FFF2-40B4-BE49-F238E27FC236}">
                  <a16:creationId xmlns:a16="http://schemas.microsoft.com/office/drawing/2014/main" id="{B31BA3B0-0DA2-4CD9-AB3D-C2DF62186FC9}"/>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6" name="Google Shape;217;p3">
              <a:extLst>
                <a:ext uri="{FF2B5EF4-FFF2-40B4-BE49-F238E27FC236}">
                  <a16:creationId xmlns:a16="http://schemas.microsoft.com/office/drawing/2014/main" id="{367F9544-3ED4-4D1E-8702-43837309CF8C}"/>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7" name="Google Shape;218;p3">
              <a:extLst>
                <a:ext uri="{FF2B5EF4-FFF2-40B4-BE49-F238E27FC236}">
                  <a16:creationId xmlns:a16="http://schemas.microsoft.com/office/drawing/2014/main" id="{8C773ACC-4F47-4265-AF08-3AAA1BA820F1}"/>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8" name="Google Shape;219;p3">
              <a:extLst>
                <a:ext uri="{FF2B5EF4-FFF2-40B4-BE49-F238E27FC236}">
                  <a16:creationId xmlns:a16="http://schemas.microsoft.com/office/drawing/2014/main" id="{1E75251D-8191-4F83-B19D-C278B5C567D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09" name="Google Shape;220;p3">
              <a:extLst>
                <a:ext uri="{FF2B5EF4-FFF2-40B4-BE49-F238E27FC236}">
                  <a16:creationId xmlns:a16="http://schemas.microsoft.com/office/drawing/2014/main" id="{CD244239-4494-4523-A92A-04BBF5524A6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0" name="Google Shape;221;p3">
              <a:extLst>
                <a:ext uri="{FF2B5EF4-FFF2-40B4-BE49-F238E27FC236}">
                  <a16:creationId xmlns:a16="http://schemas.microsoft.com/office/drawing/2014/main" id="{C8D2A7B8-8AEC-4A7B-A85D-C49CFD031893}"/>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1" name="Google Shape;222;p3">
              <a:extLst>
                <a:ext uri="{FF2B5EF4-FFF2-40B4-BE49-F238E27FC236}">
                  <a16:creationId xmlns:a16="http://schemas.microsoft.com/office/drawing/2014/main" id="{1BEBBF71-61D7-45D6-BB70-B4B6FDBF84CF}"/>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Google Shape;223;p3">
              <a:extLst>
                <a:ext uri="{FF2B5EF4-FFF2-40B4-BE49-F238E27FC236}">
                  <a16:creationId xmlns:a16="http://schemas.microsoft.com/office/drawing/2014/main" id="{1C8DD35C-E26B-4702-B102-151D077CFA0B}"/>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3" name="Google Shape;224;p3">
              <a:extLst>
                <a:ext uri="{FF2B5EF4-FFF2-40B4-BE49-F238E27FC236}">
                  <a16:creationId xmlns:a16="http://schemas.microsoft.com/office/drawing/2014/main" id="{FAEA3EBF-3AF4-48CF-B780-2C24192864A7}"/>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14" name="Google Shape;225;p3">
            <a:extLst>
              <a:ext uri="{FF2B5EF4-FFF2-40B4-BE49-F238E27FC236}">
                <a16:creationId xmlns:a16="http://schemas.microsoft.com/office/drawing/2014/main" id="{8349EE9D-865C-4187-8F2A-C8D67A315C95}"/>
              </a:ext>
            </a:extLst>
          </p:cNvPr>
          <p:cNvGrpSpPr/>
          <p:nvPr userDrawn="1"/>
        </p:nvGrpSpPr>
        <p:grpSpPr>
          <a:xfrm>
            <a:off x="10778557" y="714866"/>
            <a:ext cx="166675" cy="168575"/>
            <a:chOff x="4954425" y="2036375"/>
            <a:chExt cx="166675" cy="168575"/>
          </a:xfrm>
        </p:grpSpPr>
        <p:sp>
          <p:nvSpPr>
            <p:cNvPr id="115" name="Google Shape;226;p3">
              <a:extLst>
                <a:ext uri="{FF2B5EF4-FFF2-40B4-BE49-F238E27FC236}">
                  <a16:creationId xmlns:a16="http://schemas.microsoft.com/office/drawing/2014/main" id="{C3E893B2-B741-45D1-AA70-EFBF2C1CCB32}"/>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6" name="Google Shape;227;p3">
              <a:extLst>
                <a:ext uri="{FF2B5EF4-FFF2-40B4-BE49-F238E27FC236}">
                  <a16:creationId xmlns:a16="http://schemas.microsoft.com/office/drawing/2014/main" id="{4806DF11-E7A6-4BCA-864C-D4BB12AF1B79}"/>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17" name="Google Shape;228;p3">
            <a:extLst>
              <a:ext uri="{FF2B5EF4-FFF2-40B4-BE49-F238E27FC236}">
                <a16:creationId xmlns:a16="http://schemas.microsoft.com/office/drawing/2014/main" id="{DE8A01B2-77F0-42CA-BCD0-4D9A98E4E84B}"/>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18" name="Google Shape;229;p3">
            <a:extLst>
              <a:ext uri="{FF2B5EF4-FFF2-40B4-BE49-F238E27FC236}">
                <a16:creationId xmlns:a16="http://schemas.microsoft.com/office/drawing/2014/main" id="{040941FA-39DE-4897-9957-4F8E125A8F2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9" name="Google Shape;230;p3">
            <a:extLst>
              <a:ext uri="{FF2B5EF4-FFF2-40B4-BE49-F238E27FC236}">
                <a16:creationId xmlns:a16="http://schemas.microsoft.com/office/drawing/2014/main" id="{39E1EAF3-ED4F-4E40-A591-87F74A538B8E}"/>
              </a:ext>
            </a:extLst>
          </p:cNvPr>
          <p:cNvGrpSpPr/>
          <p:nvPr userDrawn="1"/>
        </p:nvGrpSpPr>
        <p:grpSpPr>
          <a:xfrm>
            <a:off x="1274797" y="5541501"/>
            <a:ext cx="166675" cy="168575"/>
            <a:chOff x="4954425" y="2036375"/>
            <a:chExt cx="166675" cy="168575"/>
          </a:xfrm>
        </p:grpSpPr>
        <p:sp>
          <p:nvSpPr>
            <p:cNvPr id="120" name="Google Shape;231;p3">
              <a:extLst>
                <a:ext uri="{FF2B5EF4-FFF2-40B4-BE49-F238E27FC236}">
                  <a16:creationId xmlns:a16="http://schemas.microsoft.com/office/drawing/2014/main" id="{637B9622-5D72-4988-A025-9DDD451CEE63}"/>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1" name="Google Shape;232;p3">
              <a:extLst>
                <a:ext uri="{FF2B5EF4-FFF2-40B4-BE49-F238E27FC236}">
                  <a16:creationId xmlns:a16="http://schemas.microsoft.com/office/drawing/2014/main" id="{90AFE972-DB48-45E9-9EE9-E273CE0A3941}"/>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2" name="Google Shape;769;p31">
            <a:extLst>
              <a:ext uri="{FF2B5EF4-FFF2-40B4-BE49-F238E27FC236}">
                <a16:creationId xmlns:a16="http://schemas.microsoft.com/office/drawing/2014/main" id="{9BC6E0ED-AB1D-4836-B4E8-0379D97072CC}"/>
              </a:ext>
            </a:extLst>
          </p:cNvPr>
          <p:cNvGrpSpPr/>
          <p:nvPr userDrawn="1"/>
        </p:nvGrpSpPr>
        <p:grpSpPr>
          <a:xfrm>
            <a:off x="2548293" y="3588086"/>
            <a:ext cx="2599447" cy="2521829"/>
            <a:chOff x="5641385" y="2381306"/>
            <a:chExt cx="2599446" cy="2521829"/>
          </a:xfrm>
        </p:grpSpPr>
        <p:sp>
          <p:nvSpPr>
            <p:cNvPr id="123" name="Google Shape;770;p31">
              <a:extLst>
                <a:ext uri="{FF2B5EF4-FFF2-40B4-BE49-F238E27FC236}">
                  <a16:creationId xmlns:a16="http://schemas.microsoft.com/office/drawing/2014/main" id="{54FBC327-7229-4E48-B70D-221E3B4ABBD6}"/>
                </a:ext>
              </a:extLst>
            </p:cNvPr>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24" name="Google Shape;771;p31">
              <a:extLst>
                <a:ext uri="{FF2B5EF4-FFF2-40B4-BE49-F238E27FC236}">
                  <a16:creationId xmlns:a16="http://schemas.microsoft.com/office/drawing/2014/main" id="{735A0EF3-CD49-4849-A6D0-53FADD84C85D}"/>
                </a:ext>
              </a:extLst>
            </p:cNvPr>
            <p:cNvGrpSpPr/>
            <p:nvPr/>
          </p:nvGrpSpPr>
          <p:grpSpPr>
            <a:xfrm flipH="1">
              <a:off x="6793275" y="3690844"/>
              <a:ext cx="1447557" cy="1002468"/>
              <a:chOff x="4799733" y="3457797"/>
              <a:chExt cx="2301388" cy="1593766"/>
            </a:xfrm>
          </p:grpSpPr>
          <p:sp>
            <p:nvSpPr>
              <p:cNvPr id="179" name="Google Shape;772;p31">
                <a:extLst>
                  <a:ext uri="{FF2B5EF4-FFF2-40B4-BE49-F238E27FC236}">
                    <a16:creationId xmlns:a16="http://schemas.microsoft.com/office/drawing/2014/main" id="{F854EEEE-60A7-4C8E-8953-E8769EEC5813}"/>
                  </a:ext>
                </a:extLst>
              </p:cNvPr>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0" name="Google Shape;773;p31">
                <a:extLst>
                  <a:ext uri="{FF2B5EF4-FFF2-40B4-BE49-F238E27FC236}">
                    <a16:creationId xmlns:a16="http://schemas.microsoft.com/office/drawing/2014/main" id="{3A64CB13-0C6D-4353-9509-7D271A41CDF4}"/>
                  </a:ext>
                </a:extLst>
              </p:cNvPr>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1" name="Google Shape;774;p31">
                <a:extLst>
                  <a:ext uri="{FF2B5EF4-FFF2-40B4-BE49-F238E27FC236}">
                    <a16:creationId xmlns:a16="http://schemas.microsoft.com/office/drawing/2014/main" id="{CA6E3753-A1B1-4953-8CA7-64699041E7E4}"/>
                  </a:ext>
                </a:extLst>
              </p:cNvPr>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2" name="Google Shape;775;p31">
                <a:extLst>
                  <a:ext uri="{FF2B5EF4-FFF2-40B4-BE49-F238E27FC236}">
                    <a16:creationId xmlns:a16="http://schemas.microsoft.com/office/drawing/2014/main" id="{3E292DF2-70CE-4152-8475-FBB7C5053487}"/>
                  </a:ext>
                </a:extLst>
              </p:cNvPr>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3" name="Google Shape;776;p31">
                <a:extLst>
                  <a:ext uri="{FF2B5EF4-FFF2-40B4-BE49-F238E27FC236}">
                    <a16:creationId xmlns:a16="http://schemas.microsoft.com/office/drawing/2014/main" id="{E8A500DB-B210-4DFF-A20D-666636286385}"/>
                  </a:ext>
                </a:extLst>
              </p:cNvPr>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4" name="Google Shape;777;p31">
                <a:extLst>
                  <a:ext uri="{FF2B5EF4-FFF2-40B4-BE49-F238E27FC236}">
                    <a16:creationId xmlns:a16="http://schemas.microsoft.com/office/drawing/2014/main" id="{E44028BD-ABE9-4D77-8E13-8D81364C0687}"/>
                  </a:ext>
                </a:extLst>
              </p:cNvPr>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5" name="Google Shape;778;p31">
                <a:extLst>
                  <a:ext uri="{FF2B5EF4-FFF2-40B4-BE49-F238E27FC236}">
                    <a16:creationId xmlns:a16="http://schemas.microsoft.com/office/drawing/2014/main" id="{237C9002-05C8-4A2E-93E1-71F680200424}"/>
                  </a:ext>
                </a:extLst>
              </p:cNvPr>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6" name="Google Shape;779;p31">
                <a:extLst>
                  <a:ext uri="{FF2B5EF4-FFF2-40B4-BE49-F238E27FC236}">
                    <a16:creationId xmlns:a16="http://schemas.microsoft.com/office/drawing/2014/main" id="{F7CB1473-EE54-4CB9-8AFD-2741D2347015}"/>
                  </a:ext>
                </a:extLst>
              </p:cNvPr>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7" name="Google Shape;780;p31">
                <a:extLst>
                  <a:ext uri="{FF2B5EF4-FFF2-40B4-BE49-F238E27FC236}">
                    <a16:creationId xmlns:a16="http://schemas.microsoft.com/office/drawing/2014/main" id="{1270F571-E266-4846-AA40-84B6ADACF443}"/>
                  </a:ext>
                </a:extLst>
              </p:cNvPr>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8" name="Google Shape;781;p31">
                <a:extLst>
                  <a:ext uri="{FF2B5EF4-FFF2-40B4-BE49-F238E27FC236}">
                    <a16:creationId xmlns:a16="http://schemas.microsoft.com/office/drawing/2014/main" id="{66003CAD-52D8-4830-8C9F-89DC91466739}"/>
                  </a:ext>
                </a:extLst>
              </p:cNvPr>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89" name="Google Shape;782;p31">
                <a:extLst>
                  <a:ext uri="{FF2B5EF4-FFF2-40B4-BE49-F238E27FC236}">
                    <a16:creationId xmlns:a16="http://schemas.microsoft.com/office/drawing/2014/main" id="{B2BA155A-3FE4-43A4-95B4-E80185A9DBF7}"/>
                  </a:ext>
                </a:extLst>
              </p:cNvPr>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0" name="Google Shape;783;p31">
                <a:extLst>
                  <a:ext uri="{FF2B5EF4-FFF2-40B4-BE49-F238E27FC236}">
                    <a16:creationId xmlns:a16="http://schemas.microsoft.com/office/drawing/2014/main" id="{30E537BB-4E0A-4665-A7B9-DF88B39E9A09}"/>
                  </a:ext>
                </a:extLst>
              </p:cNvPr>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1" name="Google Shape;784;p31">
                <a:extLst>
                  <a:ext uri="{FF2B5EF4-FFF2-40B4-BE49-F238E27FC236}">
                    <a16:creationId xmlns:a16="http://schemas.microsoft.com/office/drawing/2014/main" id="{0B357D3C-EDF2-401D-AFC3-3D88771217FC}"/>
                  </a:ext>
                </a:extLst>
              </p:cNvPr>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2" name="Google Shape;785;p31">
                <a:extLst>
                  <a:ext uri="{FF2B5EF4-FFF2-40B4-BE49-F238E27FC236}">
                    <a16:creationId xmlns:a16="http://schemas.microsoft.com/office/drawing/2014/main" id="{E7FA9937-7A99-4D4D-B4C3-75D6C83A7388}"/>
                  </a:ext>
                </a:extLst>
              </p:cNvPr>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3" name="Google Shape;786;p31">
                <a:extLst>
                  <a:ext uri="{FF2B5EF4-FFF2-40B4-BE49-F238E27FC236}">
                    <a16:creationId xmlns:a16="http://schemas.microsoft.com/office/drawing/2014/main" id="{AFAF38D6-83F1-435B-B8B4-2E31A364AE50}"/>
                  </a:ext>
                </a:extLst>
              </p:cNvPr>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4" name="Google Shape;787;p31">
                <a:extLst>
                  <a:ext uri="{FF2B5EF4-FFF2-40B4-BE49-F238E27FC236}">
                    <a16:creationId xmlns:a16="http://schemas.microsoft.com/office/drawing/2014/main" id="{209D6F8F-3D6C-4410-A1E9-FF14B2C03814}"/>
                  </a:ext>
                </a:extLst>
              </p:cNvPr>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5" name="Google Shape;788;p31">
                <a:extLst>
                  <a:ext uri="{FF2B5EF4-FFF2-40B4-BE49-F238E27FC236}">
                    <a16:creationId xmlns:a16="http://schemas.microsoft.com/office/drawing/2014/main" id="{2E14871B-0005-4363-8024-41CDC33D64EB}"/>
                  </a:ext>
                </a:extLst>
              </p:cNvPr>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6" name="Google Shape;789;p31">
                <a:extLst>
                  <a:ext uri="{FF2B5EF4-FFF2-40B4-BE49-F238E27FC236}">
                    <a16:creationId xmlns:a16="http://schemas.microsoft.com/office/drawing/2014/main" id="{F9A04849-BAA8-4BEC-9B26-B9A9265C5443}"/>
                  </a:ext>
                </a:extLst>
              </p:cNvPr>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7" name="Google Shape;790;p31">
                <a:extLst>
                  <a:ext uri="{FF2B5EF4-FFF2-40B4-BE49-F238E27FC236}">
                    <a16:creationId xmlns:a16="http://schemas.microsoft.com/office/drawing/2014/main" id="{F3EF5BE9-1D37-4493-BB7B-BBC6B28E94B5}"/>
                  </a:ext>
                </a:extLst>
              </p:cNvPr>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8" name="Google Shape;791;p31">
                <a:extLst>
                  <a:ext uri="{FF2B5EF4-FFF2-40B4-BE49-F238E27FC236}">
                    <a16:creationId xmlns:a16="http://schemas.microsoft.com/office/drawing/2014/main" id="{1C71BCFA-7DC6-4E85-9435-CEC8DE763738}"/>
                  </a:ext>
                </a:extLst>
              </p:cNvPr>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9" name="Google Shape;792;p31">
                <a:extLst>
                  <a:ext uri="{FF2B5EF4-FFF2-40B4-BE49-F238E27FC236}">
                    <a16:creationId xmlns:a16="http://schemas.microsoft.com/office/drawing/2014/main" id="{4D23DD00-30F8-465A-A4CF-EFAA11ABF39B}"/>
                  </a:ext>
                </a:extLst>
              </p:cNvPr>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0" name="Google Shape;793;p31">
                <a:extLst>
                  <a:ext uri="{FF2B5EF4-FFF2-40B4-BE49-F238E27FC236}">
                    <a16:creationId xmlns:a16="http://schemas.microsoft.com/office/drawing/2014/main" id="{42DA9856-4448-43EC-9FE5-265665745E1C}"/>
                  </a:ext>
                </a:extLst>
              </p:cNvPr>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1" name="Google Shape;794;p31">
                <a:extLst>
                  <a:ext uri="{FF2B5EF4-FFF2-40B4-BE49-F238E27FC236}">
                    <a16:creationId xmlns:a16="http://schemas.microsoft.com/office/drawing/2014/main" id="{FCD3B74B-7950-48D3-851C-D9F296F1980C}"/>
                  </a:ext>
                </a:extLst>
              </p:cNvPr>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2" name="Google Shape;795;p31">
                <a:extLst>
                  <a:ext uri="{FF2B5EF4-FFF2-40B4-BE49-F238E27FC236}">
                    <a16:creationId xmlns:a16="http://schemas.microsoft.com/office/drawing/2014/main" id="{E42274F8-8BDE-44C5-80CC-9156BEC44DE9}"/>
                  </a:ext>
                </a:extLst>
              </p:cNvPr>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3" name="Google Shape;796;p31">
                <a:extLst>
                  <a:ext uri="{FF2B5EF4-FFF2-40B4-BE49-F238E27FC236}">
                    <a16:creationId xmlns:a16="http://schemas.microsoft.com/office/drawing/2014/main" id="{977D4C15-B4AA-4951-BD17-F19DD249F837}"/>
                  </a:ext>
                </a:extLst>
              </p:cNvPr>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4" name="Google Shape;797;p31">
                <a:extLst>
                  <a:ext uri="{FF2B5EF4-FFF2-40B4-BE49-F238E27FC236}">
                    <a16:creationId xmlns:a16="http://schemas.microsoft.com/office/drawing/2014/main" id="{D06F808D-4D4F-4C28-AAE4-372B745ECB76}"/>
                  </a:ext>
                </a:extLst>
              </p:cNvPr>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5" name="Google Shape;798;p31">
                <a:extLst>
                  <a:ext uri="{FF2B5EF4-FFF2-40B4-BE49-F238E27FC236}">
                    <a16:creationId xmlns:a16="http://schemas.microsoft.com/office/drawing/2014/main" id="{D2BA24A8-C9DC-4FB5-A6B6-9B81690DE639}"/>
                  </a:ext>
                </a:extLst>
              </p:cNvPr>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6" name="Google Shape;799;p31">
                <a:extLst>
                  <a:ext uri="{FF2B5EF4-FFF2-40B4-BE49-F238E27FC236}">
                    <a16:creationId xmlns:a16="http://schemas.microsoft.com/office/drawing/2014/main" id="{50C2B5D8-882A-4E64-862C-4513602D44ED}"/>
                  </a:ext>
                </a:extLst>
              </p:cNvPr>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7" name="Google Shape;800;p31">
                <a:extLst>
                  <a:ext uri="{FF2B5EF4-FFF2-40B4-BE49-F238E27FC236}">
                    <a16:creationId xmlns:a16="http://schemas.microsoft.com/office/drawing/2014/main" id="{3E8EA5DF-553D-40B7-8582-4C67204A077F}"/>
                  </a:ext>
                </a:extLst>
              </p:cNvPr>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8" name="Google Shape;801;p31">
                <a:extLst>
                  <a:ext uri="{FF2B5EF4-FFF2-40B4-BE49-F238E27FC236}">
                    <a16:creationId xmlns:a16="http://schemas.microsoft.com/office/drawing/2014/main" id="{0B0C6E18-FA4F-42EA-83DB-7541420F71BD}"/>
                  </a:ext>
                </a:extLst>
              </p:cNvPr>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09" name="Google Shape;802;p31">
                <a:extLst>
                  <a:ext uri="{FF2B5EF4-FFF2-40B4-BE49-F238E27FC236}">
                    <a16:creationId xmlns:a16="http://schemas.microsoft.com/office/drawing/2014/main" id="{2C744340-D0B6-4A32-9374-2C03ADAA76E3}"/>
                  </a:ext>
                </a:extLst>
              </p:cNvPr>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0" name="Google Shape;803;p31">
                <a:extLst>
                  <a:ext uri="{FF2B5EF4-FFF2-40B4-BE49-F238E27FC236}">
                    <a16:creationId xmlns:a16="http://schemas.microsoft.com/office/drawing/2014/main" id="{97C0CE84-7B4E-4CCE-8FD7-3CF2B21B0C70}"/>
                  </a:ext>
                </a:extLst>
              </p:cNvPr>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1" name="Google Shape;804;p31">
                <a:extLst>
                  <a:ext uri="{FF2B5EF4-FFF2-40B4-BE49-F238E27FC236}">
                    <a16:creationId xmlns:a16="http://schemas.microsoft.com/office/drawing/2014/main" id="{5CB17839-65D7-47C8-BF37-55E75E502ADC}"/>
                  </a:ext>
                </a:extLst>
              </p:cNvPr>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2" name="Google Shape;805;p31">
                <a:extLst>
                  <a:ext uri="{FF2B5EF4-FFF2-40B4-BE49-F238E27FC236}">
                    <a16:creationId xmlns:a16="http://schemas.microsoft.com/office/drawing/2014/main" id="{157D8A5C-00ED-4A80-AEEF-FF9582C5B4A5}"/>
                  </a:ext>
                </a:extLst>
              </p:cNvPr>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3" name="Google Shape;806;p31">
                <a:extLst>
                  <a:ext uri="{FF2B5EF4-FFF2-40B4-BE49-F238E27FC236}">
                    <a16:creationId xmlns:a16="http://schemas.microsoft.com/office/drawing/2014/main" id="{F318FE11-06EA-4D17-AD18-5A6A3449ECD1}"/>
                  </a:ext>
                </a:extLst>
              </p:cNvPr>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4" name="Google Shape;807;p31">
                <a:extLst>
                  <a:ext uri="{FF2B5EF4-FFF2-40B4-BE49-F238E27FC236}">
                    <a16:creationId xmlns:a16="http://schemas.microsoft.com/office/drawing/2014/main" id="{AC617E18-C9A4-4561-8372-E77866C5E8A4}"/>
                  </a:ext>
                </a:extLst>
              </p:cNvPr>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5" name="Google Shape;808;p31">
                <a:extLst>
                  <a:ext uri="{FF2B5EF4-FFF2-40B4-BE49-F238E27FC236}">
                    <a16:creationId xmlns:a16="http://schemas.microsoft.com/office/drawing/2014/main" id="{597C1522-09EE-497E-A546-21408671C88A}"/>
                  </a:ext>
                </a:extLst>
              </p:cNvPr>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6" name="Google Shape;809;p31">
                <a:extLst>
                  <a:ext uri="{FF2B5EF4-FFF2-40B4-BE49-F238E27FC236}">
                    <a16:creationId xmlns:a16="http://schemas.microsoft.com/office/drawing/2014/main" id="{B9790C46-8F90-43AB-A40D-A02313A1FE36}"/>
                  </a:ext>
                </a:extLst>
              </p:cNvPr>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7" name="Google Shape;810;p31">
                <a:extLst>
                  <a:ext uri="{FF2B5EF4-FFF2-40B4-BE49-F238E27FC236}">
                    <a16:creationId xmlns:a16="http://schemas.microsoft.com/office/drawing/2014/main" id="{C2FD0F4C-FE02-4A94-9F7C-A4359310E2BB}"/>
                  </a:ext>
                </a:extLst>
              </p:cNvPr>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8" name="Google Shape;811;p31">
                <a:extLst>
                  <a:ext uri="{FF2B5EF4-FFF2-40B4-BE49-F238E27FC236}">
                    <a16:creationId xmlns:a16="http://schemas.microsoft.com/office/drawing/2014/main" id="{BB2A69A5-2D49-4B85-A645-93DAE0CC5D71}"/>
                  </a:ext>
                </a:extLst>
              </p:cNvPr>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9" name="Google Shape;812;p31">
                <a:extLst>
                  <a:ext uri="{FF2B5EF4-FFF2-40B4-BE49-F238E27FC236}">
                    <a16:creationId xmlns:a16="http://schemas.microsoft.com/office/drawing/2014/main" id="{0385A1DD-AED6-4BBF-818D-F6805D362168}"/>
                  </a:ext>
                </a:extLst>
              </p:cNvPr>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0" name="Google Shape;813;p31">
                <a:extLst>
                  <a:ext uri="{FF2B5EF4-FFF2-40B4-BE49-F238E27FC236}">
                    <a16:creationId xmlns:a16="http://schemas.microsoft.com/office/drawing/2014/main" id="{88640C6F-0822-47FA-83C1-A54B8B33A937}"/>
                  </a:ext>
                </a:extLst>
              </p:cNvPr>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1" name="Google Shape;814;p31">
                <a:extLst>
                  <a:ext uri="{FF2B5EF4-FFF2-40B4-BE49-F238E27FC236}">
                    <a16:creationId xmlns:a16="http://schemas.microsoft.com/office/drawing/2014/main" id="{BD360D69-2C70-49AD-8B64-6D2EF00DEDDE}"/>
                  </a:ext>
                </a:extLst>
              </p:cNvPr>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2" name="Google Shape;815;p31">
                <a:extLst>
                  <a:ext uri="{FF2B5EF4-FFF2-40B4-BE49-F238E27FC236}">
                    <a16:creationId xmlns:a16="http://schemas.microsoft.com/office/drawing/2014/main" id="{D538E562-E7F8-47EA-B6D7-EA2C06E79A74}"/>
                  </a:ext>
                </a:extLst>
              </p:cNvPr>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3" name="Google Shape;816;p31">
                <a:extLst>
                  <a:ext uri="{FF2B5EF4-FFF2-40B4-BE49-F238E27FC236}">
                    <a16:creationId xmlns:a16="http://schemas.microsoft.com/office/drawing/2014/main" id="{7CEB205C-EECD-4753-A3E2-172F4BF78B7C}"/>
                  </a:ext>
                </a:extLst>
              </p:cNvPr>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4" name="Google Shape;817;p31">
                <a:extLst>
                  <a:ext uri="{FF2B5EF4-FFF2-40B4-BE49-F238E27FC236}">
                    <a16:creationId xmlns:a16="http://schemas.microsoft.com/office/drawing/2014/main" id="{4194502E-AF13-4627-A776-CDA3D84EE592}"/>
                  </a:ext>
                </a:extLst>
              </p:cNvPr>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5" name="Google Shape;818;p31">
                <a:extLst>
                  <a:ext uri="{FF2B5EF4-FFF2-40B4-BE49-F238E27FC236}">
                    <a16:creationId xmlns:a16="http://schemas.microsoft.com/office/drawing/2014/main" id="{27BBCB0A-86B3-4A13-9F04-94D9B17FB22C}"/>
                  </a:ext>
                </a:extLst>
              </p:cNvPr>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6" name="Google Shape;819;p31">
                <a:extLst>
                  <a:ext uri="{FF2B5EF4-FFF2-40B4-BE49-F238E27FC236}">
                    <a16:creationId xmlns:a16="http://schemas.microsoft.com/office/drawing/2014/main" id="{3AA1370E-FB07-4236-9E8C-3F319E67A9A2}"/>
                  </a:ext>
                </a:extLst>
              </p:cNvPr>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7" name="Google Shape;820;p31">
                <a:extLst>
                  <a:ext uri="{FF2B5EF4-FFF2-40B4-BE49-F238E27FC236}">
                    <a16:creationId xmlns:a16="http://schemas.microsoft.com/office/drawing/2014/main" id="{CCF0D91D-5B0C-4627-9233-F6DF37E84BAC}"/>
                  </a:ext>
                </a:extLst>
              </p:cNvPr>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8" name="Google Shape;821;p31">
                <a:extLst>
                  <a:ext uri="{FF2B5EF4-FFF2-40B4-BE49-F238E27FC236}">
                    <a16:creationId xmlns:a16="http://schemas.microsoft.com/office/drawing/2014/main" id="{D665E1B2-D4F5-494A-A373-12D73EAD5FB1}"/>
                  </a:ext>
                </a:extLst>
              </p:cNvPr>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29" name="Google Shape;822;p31">
                <a:extLst>
                  <a:ext uri="{FF2B5EF4-FFF2-40B4-BE49-F238E27FC236}">
                    <a16:creationId xmlns:a16="http://schemas.microsoft.com/office/drawing/2014/main" id="{7638DBB5-77AB-477A-9DD9-F9CADA2F2B13}"/>
                  </a:ext>
                </a:extLst>
              </p:cNvPr>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0" name="Google Shape;823;p31">
                <a:extLst>
                  <a:ext uri="{FF2B5EF4-FFF2-40B4-BE49-F238E27FC236}">
                    <a16:creationId xmlns:a16="http://schemas.microsoft.com/office/drawing/2014/main" id="{194525C9-9686-4EE4-B064-D6CE5BAD6212}"/>
                  </a:ext>
                </a:extLst>
              </p:cNvPr>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1" name="Google Shape;824;p31">
                <a:extLst>
                  <a:ext uri="{FF2B5EF4-FFF2-40B4-BE49-F238E27FC236}">
                    <a16:creationId xmlns:a16="http://schemas.microsoft.com/office/drawing/2014/main" id="{9BC71FEA-8A2F-4DE7-ACA6-7327832F3D83}"/>
                  </a:ext>
                </a:extLst>
              </p:cNvPr>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2" name="Google Shape;825;p31">
                <a:extLst>
                  <a:ext uri="{FF2B5EF4-FFF2-40B4-BE49-F238E27FC236}">
                    <a16:creationId xmlns:a16="http://schemas.microsoft.com/office/drawing/2014/main" id="{2AA52B43-83FE-4EB5-803E-C1C85CECEEF3}"/>
                  </a:ext>
                </a:extLst>
              </p:cNvPr>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3" name="Google Shape;826;p31">
                <a:extLst>
                  <a:ext uri="{FF2B5EF4-FFF2-40B4-BE49-F238E27FC236}">
                    <a16:creationId xmlns:a16="http://schemas.microsoft.com/office/drawing/2014/main" id="{61599DE9-3E0C-45AC-B0D7-7897B14E6713}"/>
                  </a:ext>
                </a:extLst>
              </p:cNvPr>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4" name="Google Shape;827;p31">
                <a:extLst>
                  <a:ext uri="{FF2B5EF4-FFF2-40B4-BE49-F238E27FC236}">
                    <a16:creationId xmlns:a16="http://schemas.microsoft.com/office/drawing/2014/main" id="{9CDD23C3-2179-46CF-9AA6-1159DB3C045A}"/>
                  </a:ext>
                </a:extLst>
              </p:cNvPr>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25" name="Google Shape;828;p31">
              <a:extLst>
                <a:ext uri="{FF2B5EF4-FFF2-40B4-BE49-F238E27FC236}">
                  <a16:creationId xmlns:a16="http://schemas.microsoft.com/office/drawing/2014/main" id="{A70B9403-A100-4DF3-A073-60C10F4D733E}"/>
                </a:ext>
              </a:extLst>
            </p:cNvPr>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6" name="Google Shape;829;p31">
              <a:extLst>
                <a:ext uri="{FF2B5EF4-FFF2-40B4-BE49-F238E27FC236}">
                  <a16:creationId xmlns:a16="http://schemas.microsoft.com/office/drawing/2014/main" id="{C17D1B13-7913-4AAE-8E40-0C36BEE29ABC}"/>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7" name="Google Shape;830;p31">
              <a:extLst>
                <a:ext uri="{FF2B5EF4-FFF2-40B4-BE49-F238E27FC236}">
                  <a16:creationId xmlns:a16="http://schemas.microsoft.com/office/drawing/2014/main" id="{DA17CC1B-2AEF-4DE5-80AD-524C115CC8B8}"/>
                </a:ext>
              </a:extLst>
            </p:cNvPr>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8" name="Google Shape;831;p31">
              <a:extLst>
                <a:ext uri="{FF2B5EF4-FFF2-40B4-BE49-F238E27FC236}">
                  <a16:creationId xmlns:a16="http://schemas.microsoft.com/office/drawing/2014/main" id="{EC56F751-8FC7-479A-954B-AD1EDABEC02B}"/>
                </a:ext>
              </a:extLst>
            </p:cNvPr>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29" name="Google Shape;832;p31">
              <a:extLst>
                <a:ext uri="{FF2B5EF4-FFF2-40B4-BE49-F238E27FC236}">
                  <a16:creationId xmlns:a16="http://schemas.microsoft.com/office/drawing/2014/main" id="{75BB84C9-5E17-4D93-88B9-CB532641DB8B}"/>
                </a:ext>
              </a:extLst>
            </p:cNvPr>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0" name="Google Shape;833;p31">
              <a:extLst>
                <a:ext uri="{FF2B5EF4-FFF2-40B4-BE49-F238E27FC236}">
                  <a16:creationId xmlns:a16="http://schemas.microsoft.com/office/drawing/2014/main" id="{A6EE7E8A-4681-4646-87BB-9B2AD79329FF}"/>
                </a:ext>
              </a:extLst>
            </p:cNvPr>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1" name="Google Shape;834;p31">
              <a:extLst>
                <a:ext uri="{FF2B5EF4-FFF2-40B4-BE49-F238E27FC236}">
                  <a16:creationId xmlns:a16="http://schemas.microsoft.com/office/drawing/2014/main" id="{1DB59D19-38B6-4726-BEDD-14A2C98A1364}"/>
                </a:ext>
              </a:extLst>
            </p:cNvPr>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Google Shape;835;p31">
              <a:extLst>
                <a:ext uri="{FF2B5EF4-FFF2-40B4-BE49-F238E27FC236}">
                  <a16:creationId xmlns:a16="http://schemas.microsoft.com/office/drawing/2014/main" id="{C778F81F-EA7E-43D9-AE92-F11656DE69B5}"/>
                </a:ext>
              </a:extLst>
            </p:cNvPr>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3" name="Google Shape;836;p31">
              <a:extLst>
                <a:ext uri="{FF2B5EF4-FFF2-40B4-BE49-F238E27FC236}">
                  <a16:creationId xmlns:a16="http://schemas.microsoft.com/office/drawing/2014/main" id="{C5763E02-946B-4BB3-889D-9B67A0F991C6}"/>
                </a:ext>
              </a:extLst>
            </p:cNvPr>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4" name="Google Shape;837;p31">
              <a:extLst>
                <a:ext uri="{FF2B5EF4-FFF2-40B4-BE49-F238E27FC236}">
                  <a16:creationId xmlns:a16="http://schemas.microsoft.com/office/drawing/2014/main" id="{A86FEA51-7C91-41CF-9FBE-0E63E3FAA2AA}"/>
                </a:ext>
              </a:extLst>
            </p:cNvPr>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5" name="Google Shape;838;p31">
              <a:extLst>
                <a:ext uri="{FF2B5EF4-FFF2-40B4-BE49-F238E27FC236}">
                  <a16:creationId xmlns:a16="http://schemas.microsoft.com/office/drawing/2014/main" id="{F54AE7A5-5033-41F9-86C1-3D07F40BDC7C}"/>
                </a:ext>
              </a:extLst>
            </p:cNvPr>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6" name="Google Shape;839;p31">
              <a:extLst>
                <a:ext uri="{FF2B5EF4-FFF2-40B4-BE49-F238E27FC236}">
                  <a16:creationId xmlns:a16="http://schemas.microsoft.com/office/drawing/2014/main" id="{9C8CEC7E-7E06-445A-B527-3BEA8B5A928C}"/>
                </a:ext>
              </a:extLst>
            </p:cNvPr>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7" name="Google Shape;840;p31">
              <a:extLst>
                <a:ext uri="{FF2B5EF4-FFF2-40B4-BE49-F238E27FC236}">
                  <a16:creationId xmlns:a16="http://schemas.microsoft.com/office/drawing/2014/main" id="{99538C3F-E84B-4792-B050-D36076E7BF35}"/>
                </a:ext>
              </a:extLst>
            </p:cNvPr>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8" name="Google Shape;841;p31">
              <a:extLst>
                <a:ext uri="{FF2B5EF4-FFF2-40B4-BE49-F238E27FC236}">
                  <a16:creationId xmlns:a16="http://schemas.microsoft.com/office/drawing/2014/main" id="{018B6AAF-29AF-4169-8FA6-11092FF31312}"/>
                </a:ext>
              </a:extLst>
            </p:cNvPr>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39" name="Google Shape;842;p31">
              <a:extLst>
                <a:ext uri="{FF2B5EF4-FFF2-40B4-BE49-F238E27FC236}">
                  <a16:creationId xmlns:a16="http://schemas.microsoft.com/office/drawing/2014/main" id="{6B7E2CE4-66DF-4667-80A5-6F266670AC17}"/>
                </a:ext>
              </a:extLst>
            </p:cNvPr>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0" name="Google Shape;843;p31">
              <a:extLst>
                <a:ext uri="{FF2B5EF4-FFF2-40B4-BE49-F238E27FC236}">
                  <a16:creationId xmlns:a16="http://schemas.microsoft.com/office/drawing/2014/main" id="{8180CAFA-48DD-4FAC-9085-B474909E2D94}"/>
                </a:ext>
              </a:extLst>
            </p:cNvPr>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1" name="Google Shape;844;p31">
              <a:extLst>
                <a:ext uri="{FF2B5EF4-FFF2-40B4-BE49-F238E27FC236}">
                  <a16:creationId xmlns:a16="http://schemas.microsoft.com/office/drawing/2014/main" id="{2D421F8E-38A7-4C59-9ABB-134C050B52D1}"/>
                </a:ext>
              </a:extLst>
            </p:cNvPr>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2" name="Google Shape;845;p31">
              <a:extLst>
                <a:ext uri="{FF2B5EF4-FFF2-40B4-BE49-F238E27FC236}">
                  <a16:creationId xmlns:a16="http://schemas.microsoft.com/office/drawing/2014/main" id="{8A0DBC04-F1EF-41C2-8828-D7F2DC68206E}"/>
                </a:ext>
              </a:extLst>
            </p:cNvPr>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3" name="Google Shape;846;p31">
              <a:extLst>
                <a:ext uri="{FF2B5EF4-FFF2-40B4-BE49-F238E27FC236}">
                  <a16:creationId xmlns:a16="http://schemas.microsoft.com/office/drawing/2014/main" id="{D0888D44-7BD4-4121-82D0-1D520C7A800A}"/>
                </a:ext>
              </a:extLst>
            </p:cNvPr>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4" name="Google Shape;847;p31">
              <a:extLst>
                <a:ext uri="{FF2B5EF4-FFF2-40B4-BE49-F238E27FC236}">
                  <a16:creationId xmlns:a16="http://schemas.microsoft.com/office/drawing/2014/main" id="{91504B71-DB7B-4698-9267-F00E8EA233B5}"/>
                </a:ext>
              </a:extLst>
            </p:cNvPr>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5" name="Google Shape;848;p31">
              <a:extLst>
                <a:ext uri="{FF2B5EF4-FFF2-40B4-BE49-F238E27FC236}">
                  <a16:creationId xmlns:a16="http://schemas.microsoft.com/office/drawing/2014/main" id="{EF55652F-335C-4478-BCA6-70D09E0CA926}"/>
                </a:ext>
              </a:extLst>
            </p:cNvPr>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6" name="Google Shape;849;p31">
              <a:extLst>
                <a:ext uri="{FF2B5EF4-FFF2-40B4-BE49-F238E27FC236}">
                  <a16:creationId xmlns:a16="http://schemas.microsoft.com/office/drawing/2014/main" id="{BC4B70AF-7291-4186-B0C9-E23C3C98B633}"/>
                </a:ext>
              </a:extLst>
            </p:cNvPr>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7" name="Google Shape;850;p31">
              <a:extLst>
                <a:ext uri="{FF2B5EF4-FFF2-40B4-BE49-F238E27FC236}">
                  <a16:creationId xmlns:a16="http://schemas.microsoft.com/office/drawing/2014/main" id="{9013B64D-20EC-4558-A812-437F86372639}"/>
                </a:ext>
              </a:extLst>
            </p:cNvPr>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8" name="Google Shape;851;p31">
              <a:extLst>
                <a:ext uri="{FF2B5EF4-FFF2-40B4-BE49-F238E27FC236}">
                  <a16:creationId xmlns:a16="http://schemas.microsoft.com/office/drawing/2014/main" id="{6B314EA2-2C03-4489-97D0-5940D020374D}"/>
                </a:ext>
              </a:extLst>
            </p:cNvPr>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49" name="Google Shape;852;p31">
              <a:extLst>
                <a:ext uri="{FF2B5EF4-FFF2-40B4-BE49-F238E27FC236}">
                  <a16:creationId xmlns:a16="http://schemas.microsoft.com/office/drawing/2014/main" id="{C815BA55-51F2-4C11-921B-5A074A89E5E6}"/>
                </a:ext>
              </a:extLst>
            </p:cNvPr>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0" name="Google Shape;853;p31">
              <a:extLst>
                <a:ext uri="{FF2B5EF4-FFF2-40B4-BE49-F238E27FC236}">
                  <a16:creationId xmlns:a16="http://schemas.microsoft.com/office/drawing/2014/main" id="{BC3AF171-ACCA-4684-B20F-015ABA8C63EF}"/>
                </a:ext>
              </a:extLst>
            </p:cNvPr>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1" name="Google Shape;854;p31">
              <a:extLst>
                <a:ext uri="{FF2B5EF4-FFF2-40B4-BE49-F238E27FC236}">
                  <a16:creationId xmlns:a16="http://schemas.microsoft.com/office/drawing/2014/main" id="{93685CFF-3B82-4A96-8A9E-93418E10F484}"/>
                </a:ext>
              </a:extLst>
            </p:cNvPr>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2" name="Google Shape;855;p31">
              <a:extLst>
                <a:ext uri="{FF2B5EF4-FFF2-40B4-BE49-F238E27FC236}">
                  <a16:creationId xmlns:a16="http://schemas.microsoft.com/office/drawing/2014/main" id="{91A59F9D-AD18-48D3-B9E8-77BA0F1FD3C1}"/>
                </a:ext>
              </a:extLst>
            </p:cNvPr>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3" name="Google Shape;856;p31">
              <a:extLst>
                <a:ext uri="{FF2B5EF4-FFF2-40B4-BE49-F238E27FC236}">
                  <a16:creationId xmlns:a16="http://schemas.microsoft.com/office/drawing/2014/main" id="{9FA72179-C8DC-404E-86D0-508BA5E3EB2D}"/>
                </a:ext>
              </a:extLst>
            </p:cNvPr>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4" name="Google Shape;857;p31">
              <a:extLst>
                <a:ext uri="{FF2B5EF4-FFF2-40B4-BE49-F238E27FC236}">
                  <a16:creationId xmlns:a16="http://schemas.microsoft.com/office/drawing/2014/main" id="{6A7442B2-7FE0-4334-9BAA-31050FC2AD82}"/>
                </a:ext>
              </a:extLst>
            </p:cNvPr>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5" name="Google Shape;858;p31">
              <a:extLst>
                <a:ext uri="{FF2B5EF4-FFF2-40B4-BE49-F238E27FC236}">
                  <a16:creationId xmlns:a16="http://schemas.microsoft.com/office/drawing/2014/main" id="{FBAE211A-A539-4482-AC1D-05BE1FC5B5B7}"/>
                </a:ext>
              </a:extLst>
            </p:cNvPr>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6" name="Google Shape;859;p31">
              <a:extLst>
                <a:ext uri="{FF2B5EF4-FFF2-40B4-BE49-F238E27FC236}">
                  <a16:creationId xmlns:a16="http://schemas.microsoft.com/office/drawing/2014/main" id="{69136F04-B278-4651-91CE-B04F35DC8E10}"/>
                </a:ext>
              </a:extLst>
            </p:cNvPr>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7" name="Google Shape;860;p31">
              <a:extLst>
                <a:ext uri="{FF2B5EF4-FFF2-40B4-BE49-F238E27FC236}">
                  <a16:creationId xmlns:a16="http://schemas.microsoft.com/office/drawing/2014/main" id="{131FC39D-6FAE-4E39-91F9-5F67F8A05362}"/>
                </a:ext>
              </a:extLst>
            </p:cNvPr>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8" name="Google Shape;861;p31">
              <a:extLst>
                <a:ext uri="{FF2B5EF4-FFF2-40B4-BE49-F238E27FC236}">
                  <a16:creationId xmlns:a16="http://schemas.microsoft.com/office/drawing/2014/main" id="{461FF0F9-5896-4560-8CB8-6C0C41CDF6D4}"/>
                </a:ext>
              </a:extLst>
            </p:cNvPr>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59" name="Google Shape;862;p31">
              <a:extLst>
                <a:ext uri="{FF2B5EF4-FFF2-40B4-BE49-F238E27FC236}">
                  <a16:creationId xmlns:a16="http://schemas.microsoft.com/office/drawing/2014/main" id="{FA6B455F-977B-4B36-A84A-B37881BE2563}"/>
                </a:ext>
              </a:extLst>
            </p:cNvPr>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0" name="Google Shape;863;p31">
              <a:extLst>
                <a:ext uri="{FF2B5EF4-FFF2-40B4-BE49-F238E27FC236}">
                  <a16:creationId xmlns:a16="http://schemas.microsoft.com/office/drawing/2014/main" id="{1541C5F9-30C1-4920-B005-4847AA260ADD}"/>
                </a:ext>
              </a:extLst>
            </p:cNvPr>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1" name="Google Shape;864;p31">
              <a:extLst>
                <a:ext uri="{FF2B5EF4-FFF2-40B4-BE49-F238E27FC236}">
                  <a16:creationId xmlns:a16="http://schemas.microsoft.com/office/drawing/2014/main" id="{0AC89F5C-6032-42B3-BE34-1BF79B2939BD}"/>
                </a:ext>
              </a:extLst>
            </p:cNvPr>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2" name="Google Shape;865;p31">
              <a:extLst>
                <a:ext uri="{FF2B5EF4-FFF2-40B4-BE49-F238E27FC236}">
                  <a16:creationId xmlns:a16="http://schemas.microsoft.com/office/drawing/2014/main" id="{26E29FF5-E604-4426-A4A5-A021519F55DF}"/>
                </a:ext>
              </a:extLst>
            </p:cNvPr>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3" name="Google Shape;866;p31">
              <a:extLst>
                <a:ext uri="{FF2B5EF4-FFF2-40B4-BE49-F238E27FC236}">
                  <a16:creationId xmlns:a16="http://schemas.microsoft.com/office/drawing/2014/main" id="{B6D859BE-ABC8-4A42-B5B8-2D610C015540}"/>
                </a:ext>
              </a:extLst>
            </p:cNvPr>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4" name="Google Shape;867;p31">
              <a:extLst>
                <a:ext uri="{FF2B5EF4-FFF2-40B4-BE49-F238E27FC236}">
                  <a16:creationId xmlns:a16="http://schemas.microsoft.com/office/drawing/2014/main" id="{B1310A9B-D552-4383-9D6A-72133004D72A}"/>
                </a:ext>
              </a:extLst>
            </p:cNvPr>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5" name="Google Shape;868;p31">
              <a:extLst>
                <a:ext uri="{FF2B5EF4-FFF2-40B4-BE49-F238E27FC236}">
                  <a16:creationId xmlns:a16="http://schemas.microsoft.com/office/drawing/2014/main" id="{258B552B-85A8-43D5-A6E8-31D6364C1A76}"/>
                </a:ext>
              </a:extLst>
            </p:cNvPr>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6" name="Google Shape;869;p31">
              <a:extLst>
                <a:ext uri="{FF2B5EF4-FFF2-40B4-BE49-F238E27FC236}">
                  <a16:creationId xmlns:a16="http://schemas.microsoft.com/office/drawing/2014/main" id="{34CE13F7-D3FE-4868-A8C9-832F0B502D83}"/>
                </a:ext>
              </a:extLst>
            </p:cNvPr>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7" name="Google Shape;870;p31">
              <a:extLst>
                <a:ext uri="{FF2B5EF4-FFF2-40B4-BE49-F238E27FC236}">
                  <a16:creationId xmlns:a16="http://schemas.microsoft.com/office/drawing/2014/main" id="{93AFD013-D85E-43B9-8E95-BBA33BD9EC6E}"/>
                </a:ext>
              </a:extLst>
            </p:cNvPr>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8" name="Google Shape;871;p31">
              <a:extLst>
                <a:ext uri="{FF2B5EF4-FFF2-40B4-BE49-F238E27FC236}">
                  <a16:creationId xmlns:a16="http://schemas.microsoft.com/office/drawing/2014/main" id="{A802342B-8757-4330-B820-2707940E809E}"/>
                </a:ext>
              </a:extLst>
            </p:cNvPr>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69" name="Google Shape;872;p31">
              <a:extLst>
                <a:ext uri="{FF2B5EF4-FFF2-40B4-BE49-F238E27FC236}">
                  <a16:creationId xmlns:a16="http://schemas.microsoft.com/office/drawing/2014/main" id="{B164154F-640C-4FE2-9B8D-FFF7D3ACF03C}"/>
                </a:ext>
              </a:extLst>
            </p:cNvPr>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0" name="Google Shape;873;p31">
              <a:extLst>
                <a:ext uri="{FF2B5EF4-FFF2-40B4-BE49-F238E27FC236}">
                  <a16:creationId xmlns:a16="http://schemas.microsoft.com/office/drawing/2014/main" id="{AE076CD5-EDF3-4A3E-8FFC-4EEC0695697F}"/>
                </a:ext>
              </a:extLst>
            </p:cNvPr>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1" name="Google Shape;874;p31">
              <a:extLst>
                <a:ext uri="{FF2B5EF4-FFF2-40B4-BE49-F238E27FC236}">
                  <a16:creationId xmlns:a16="http://schemas.microsoft.com/office/drawing/2014/main" id="{C246D750-4F88-44F1-B651-143545F8DCDF}"/>
                </a:ext>
              </a:extLst>
            </p:cNvPr>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2" name="Google Shape;875;p31">
              <a:extLst>
                <a:ext uri="{FF2B5EF4-FFF2-40B4-BE49-F238E27FC236}">
                  <a16:creationId xmlns:a16="http://schemas.microsoft.com/office/drawing/2014/main" id="{54BBFEEF-E539-4BED-BC87-677771587652}"/>
                </a:ext>
              </a:extLst>
            </p:cNvPr>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3" name="Google Shape;876;p31">
              <a:extLst>
                <a:ext uri="{FF2B5EF4-FFF2-40B4-BE49-F238E27FC236}">
                  <a16:creationId xmlns:a16="http://schemas.microsoft.com/office/drawing/2014/main" id="{2B3773D8-C799-43E8-8C86-5169C737CE05}"/>
                </a:ext>
              </a:extLst>
            </p:cNvPr>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4" name="Google Shape;877;p31">
              <a:extLst>
                <a:ext uri="{FF2B5EF4-FFF2-40B4-BE49-F238E27FC236}">
                  <a16:creationId xmlns:a16="http://schemas.microsoft.com/office/drawing/2014/main" id="{D40E385E-8D1B-4C97-B697-5CAEFBD04599}"/>
                </a:ext>
              </a:extLst>
            </p:cNvPr>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5" name="Google Shape;878;p31">
              <a:extLst>
                <a:ext uri="{FF2B5EF4-FFF2-40B4-BE49-F238E27FC236}">
                  <a16:creationId xmlns:a16="http://schemas.microsoft.com/office/drawing/2014/main" id="{9F7138B4-2364-403C-83EA-A5046722AF43}"/>
                </a:ext>
              </a:extLst>
            </p:cNvPr>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6" name="Google Shape;879;p31">
              <a:extLst>
                <a:ext uri="{FF2B5EF4-FFF2-40B4-BE49-F238E27FC236}">
                  <a16:creationId xmlns:a16="http://schemas.microsoft.com/office/drawing/2014/main" id="{3D4D5DFF-3C49-4816-82FB-23A8C5A3BE4E}"/>
                </a:ext>
              </a:extLst>
            </p:cNvPr>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7" name="Google Shape;880;p31">
              <a:extLst>
                <a:ext uri="{FF2B5EF4-FFF2-40B4-BE49-F238E27FC236}">
                  <a16:creationId xmlns:a16="http://schemas.microsoft.com/office/drawing/2014/main" id="{BA6734D9-17BA-4695-8A23-F827A9EBF40E}"/>
                </a:ext>
              </a:extLst>
            </p:cNvPr>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8" name="Google Shape;881;p31">
              <a:extLst>
                <a:ext uri="{FF2B5EF4-FFF2-40B4-BE49-F238E27FC236}">
                  <a16:creationId xmlns:a16="http://schemas.microsoft.com/office/drawing/2014/main" id="{2F8C6642-4A15-47F7-93E0-02DBA4E3FEDB}"/>
                </a:ext>
              </a:extLst>
            </p:cNvPr>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36" name="TextBox 235">
            <a:extLst>
              <a:ext uri="{FF2B5EF4-FFF2-40B4-BE49-F238E27FC236}">
                <a16:creationId xmlns:a16="http://schemas.microsoft.com/office/drawing/2014/main" id="{BD5E5673-0E4E-473F-B799-62CE61F371DC}"/>
              </a:ext>
            </a:extLst>
          </p:cNvPr>
          <p:cNvSpPr txBox="1"/>
          <p:nvPr userDrawn="1"/>
        </p:nvSpPr>
        <p:spPr>
          <a:xfrm>
            <a:off x="4334111" y="1572171"/>
            <a:ext cx="3725448" cy="54014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dirty="0">
                <a:ln>
                  <a:noFill/>
                </a:ln>
                <a:solidFill>
                  <a:srgbClr val="F79646">
                    <a:lumMod val="50000"/>
                  </a:srgbClr>
                </a:solidFill>
                <a:effectLst/>
                <a:uLnTx/>
                <a:uFillTx/>
                <a:latin typeface="+mj-lt"/>
                <a:ea typeface="+mn-ea"/>
                <a:cs typeface="+mn-cs"/>
              </a:rPr>
              <a:t>KHÁM PHÁ</a:t>
            </a:r>
          </a:p>
        </p:txBody>
      </p:sp>
    </p:spTree>
    <p:extLst>
      <p:ext uri="{BB962C8B-B14F-4D97-AF65-F5344CB8AC3E}">
        <p14:creationId xmlns:p14="http://schemas.microsoft.com/office/powerpoint/2010/main" val="368120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100"/>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117"/>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119"/>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114"/>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118"/>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103"/>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122"/>
                                        </p:tgtEl>
                                        <p:attrNameLst>
                                          <p:attrName>style.visibility</p:attrName>
                                        </p:attrNameLst>
                                      </p:cBhvr>
                                      <p:to>
                                        <p:strVal val="visible"/>
                                      </p:to>
                                    </p:set>
                                    <p:anim calcmode="lin" valueType="num">
                                      <p:cBhvr>
                                        <p:cTn id="30" dur="1000" fill="hold"/>
                                        <p:tgtEl>
                                          <p:spTgt spid="122"/>
                                        </p:tgtEl>
                                        <p:attrNameLst>
                                          <p:attrName>ppt_w</p:attrName>
                                        </p:attrNameLst>
                                      </p:cBhvr>
                                      <p:tavLst>
                                        <p:tav tm="0">
                                          <p:val>
                                            <p:fltVal val="0"/>
                                          </p:val>
                                        </p:tav>
                                        <p:tav tm="100000">
                                          <p:val>
                                            <p:strVal val="#ppt_w"/>
                                          </p:val>
                                        </p:tav>
                                      </p:tavLst>
                                    </p:anim>
                                    <p:anim calcmode="lin" valueType="num">
                                      <p:cBhvr>
                                        <p:cTn id="31" dur="1000" fill="hold"/>
                                        <p:tgtEl>
                                          <p:spTgt spid="122"/>
                                        </p:tgtEl>
                                        <p:attrNameLst>
                                          <p:attrName>ppt_h</p:attrName>
                                        </p:attrNameLst>
                                      </p:cBhvr>
                                      <p:tavLst>
                                        <p:tav tm="0">
                                          <p:val>
                                            <p:fltVal val="0"/>
                                          </p:val>
                                        </p:tav>
                                        <p:tav tm="100000">
                                          <p:val>
                                            <p:strVal val="#ppt_h"/>
                                          </p:val>
                                        </p:tav>
                                      </p:tavLst>
                                    </p:anim>
                                    <p:anim calcmode="lin" valueType="num">
                                      <p:cBhvr>
                                        <p:cTn id="32" dur="1000" fill="hold"/>
                                        <p:tgtEl>
                                          <p:spTgt spid="122"/>
                                        </p:tgtEl>
                                        <p:attrNameLst>
                                          <p:attrName>style.rotation</p:attrName>
                                        </p:attrNameLst>
                                      </p:cBhvr>
                                      <p:tavLst>
                                        <p:tav tm="0">
                                          <p:val>
                                            <p:fltVal val="90"/>
                                          </p:val>
                                        </p:tav>
                                        <p:tav tm="100000">
                                          <p:val>
                                            <p:fltVal val="0"/>
                                          </p:val>
                                        </p:tav>
                                      </p:tavLst>
                                    </p:anim>
                                    <p:animEffect transition="in" filter="fade">
                                      <p:cBhvr>
                                        <p:cTn id="33" dur="1000"/>
                                        <p:tgtEl>
                                          <p:spTgt spid="122"/>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236"/>
                                        </p:tgtEl>
                                        <p:attrNameLst>
                                          <p:attrName>style.visibility</p:attrName>
                                        </p:attrNameLst>
                                      </p:cBhvr>
                                      <p:to>
                                        <p:strVal val="visible"/>
                                      </p:to>
                                    </p:set>
                                    <p:animEffect transition="in" filter="randombar(horizontal)">
                                      <p:cBhvr>
                                        <p:cTn id="37" dur="500"/>
                                        <p:tgtEl>
                                          <p:spTgt spid="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117" grpId="0" animBg="1"/>
      <p:bldP spid="118" grpId="0" animBg="1"/>
      <p:bldP spid="236" grpId="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Title and Content">
    <p:bg>
      <p:bgPr>
        <a:solidFill>
          <a:srgbClr val="002060"/>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id="{EF6FD315-F887-4E7B-BF0C-3EC48D585604}"/>
              </a:ext>
            </a:extLst>
          </p:cNvPr>
          <p:cNvGrpSpPr/>
          <p:nvPr userDrawn="1"/>
        </p:nvGrpSpPr>
        <p:grpSpPr>
          <a:xfrm>
            <a:off x="395893" y="219525"/>
            <a:ext cx="11613235" cy="6240131"/>
            <a:chOff x="395894" y="219519"/>
            <a:chExt cx="8518865" cy="4788281"/>
          </a:xfrm>
        </p:grpSpPr>
        <p:sp>
          <p:nvSpPr>
            <p:cNvPr id="8" name="Google Shape;993;p14">
              <a:extLst>
                <a:ext uri="{FF2B5EF4-FFF2-40B4-BE49-F238E27FC236}">
                  <a16:creationId xmlns:a16="http://schemas.microsoft.com/office/drawing/2014/main"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9" name="Google Shape;994;p14">
              <a:extLst>
                <a:ext uri="{FF2B5EF4-FFF2-40B4-BE49-F238E27FC236}">
                  <a16:creationId xmlns:a16="http://schemas.microsoft.com/office/drawing/2014/main"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Google Shape;996;p14">
                <a:extLst>
                  <a:ext uri="{FF2B5EF4-FFF2-40B4-BE49-F238E27FC236}">
                    <a16:creationId xmlns:a16="http://schemas.microsoft.com/office/drawing/2014/main"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Google Shape;997;p14">
              <a:extLst>
                <a:ext uri="{FF2B5EF4-FFF2-40B4-BE49-F238E27FC236}">
                  <a16:creationId xmlns:a16="http://schemas.microsoft.com/office/drawing/2014/main"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1" name="Google Shape;998;p14">
              <a:extLst>
                <a:ext uri="{FF2B5EF4-FFF2-40B4-BE49-F238E27FC236}">
                  <a16:creationId xmlns:a16="http://schemas.microsoft.com/office/drawing/2014/main"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Google Shape;1000;p14">
                <a:extLst>
                  <a:ext uri="{FF2B5EF4-FFF2-40B4-BE49-F238E27FC236}">
                    <a16:creationId xmlns:a16="http://schemas.microsoft.com/office/drawing/2014/main"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2" name="Google Shape;1001;p14">
              <a:extLst>
                <a:ext uri="{FF2B5EF4-FFF2-40B4-BE49-F238E27FC236}">
                  <a16:creationId xmlns:a16="http://schemas.microsoft.com/office/drawing/2014/main"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Google Shape;1003;p14">
                <a:extLst>
                  <a:ext uri="{FF2B5EF4-FFF2-40B4-BE49-F238E27FC236}">
                    <a16:creationId xmlns:a16="http://schemas.microsoft.com/office/drawing/2014/main"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3" name="Google Shape;1004;p14">
              <a:extLst>
                <a:ext uri="{FF2B5EF4-FFF2-40B4-BE49-F238E27FC236}">
                  <a16:creationId xmlns:a16="http://schemas.microsoft.com/office/drawing/2014/main"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 name="Google Shape;1006;p14">
                <a:extLst>
                  <a:ext uri="{FF2B5EF4-FFF2-40B4-BE49-F238E27FC236}">
                    <a16:creationId xmlns:a16="http://schemas.microsoft.com/office/drawing/2014/main"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4" name="Google Shape;1007;p14">
              <a:extLst>
                <a:ext uri="{FF2B5EF4-FFF2-40B4-BE49-F238E27FC236}">
                  <a16:creationId xmlns:a16="http://schemas.microsoft.com/office/drawing/2014/main"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1" name="Google Shape;1009;p14">
                <a:extLst>
                  <a:ext uri="{FF2B5EF4-FFF2-40B4-BE49-F238E27FC236}">
                    <a16:creationId xmlns:a16="http://schemas.microsoft.com/office/drawing/2014/main"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oogle Shape;1010;p14">
              <a:extLst>
                <a:ext uri="{FF2B5EF4-FFF2-40B4-BE49-F238E27FC236}">
                  <a16:creationId xmlns:a16="http://schemas.microsoft.com/office/drawing/2014/main"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Google Shape;1012;p14">
                <a:extLst>
                  <a:ext uri="{FF2B5EF4-FFF2-40B4-BE49-F238E27FC236}">
                    <a16:creationId xmlns:a16="http://schemas.microsoft.com/office/drawing/2014/main"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6" name="Google Shape;1013;p14">
              <a:extLst>
                <a:ext uri="{FF2B5EF4-FFF2-40B4-BE49-F238E27FC236}">
                  <a16:creationId xmlns:a16="http://schemas.microsoft.com/office/drawing/2014/main"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Google Shape;1014;p14">
              <a:extLst>
                <a:ext uri="{FF2B5EF4-FFF2-40B4-BE49-F238E27FC236}">
                  <a16:creationId xmlns:a16="http://schemas.microsoft.com/office/drawing/2014/main"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52" name="Google Shape;1082;p14">
            <a:extLst>
              <a:ext uri="{FF2B5EF4-FFF2-40B4-BE49-F238E27FC236}">
                <a16:creationId xmlns:a16="http://schemas.microsoft.com/office/drawing/2014/main"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3" name="Google Shape;1083;p14">
            <a:extLst>
              <a:ext uri="{FF2B5EF4-FFF2-40B4-BE49-F238E27FC236}">
                <a16:creationId xmlns:a16="http://schemas.microsoft.com/office/drawing/2014/main" id="{C10D7406-2BDA-4DC4-9A79-3D4FC95CAC2A}"/>
              </a:ext>
            </a:extLst>
          </p:cNvPr>
          <p:cNvSpPr/>
          <p:nvPr userDrawn="1"/>
        </p:nvSpPr>
        <p:spPr>
          <a:xfrm>
            <a:off x="200404" y="906827"/>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4" name="Google Shape;1084;p14">
            <a:extLst>
              <a:ext uri="{FF2B5EF4-FFF2-40B4-BE49-F238E27FC236}">
                <a16:creationId xmlns:a16="http://schemas.microsoft.com/office/drawing/2014/main" id="{4E0493D0-81D3-4EAC-94E3-12DB540A6AD7}"/>
              </a:ext>
            </a:extLst>
          </p:cNvPr>
          <p:cNvSpPr/>
          <p:nvPr userDrawn="1"/>
        </p:nvSpPr>
        <p:spPr>
          <a:xfrm>
            <a:off x="224087" y="98942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5" name="Google Shape;1085;p14">
            <a:extLst>
              <a:ext uri="{FF2B5EF4-FFF2-40B4-BE49-F238E27FC236}">
                <a16:creationId xmlns:a16="http://schemas.microsoft.com/office/drawing/2014/main" id="{D0FB441C-211A-4F68-8767-DA7B95B4F920}"/>
              </a:ext>
            </a:extLst>
          </p:cNvPr>
          <p:cNvSpPr/>
          <p:nvPr userDrawn="1"/>
        </p:nvSpPr>
        <p:spPr>
          <a:xfrm>
            <a:off x="524902" y="947522"/>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6" name="Google Shape;1086;p14">
            <a:extLst>
              <a:ext uri="{FF2B5EF4-FFF2-40B4-BE49-F238E27FC236}">
                <a16:creationId xmlns:a16="http://schemas.microsoft.com/office/drawing/2014/main" id="{B9340F31-2646-4E29-8212-879AEEF962DA}"/>
              </a:ext>
            </a:extLst>
          </p:cNvPr>
          <p:cNvSpPr/>
          <p:nvPr userDrawn="1"/>
        </p:nvSpPr>
        <p:spPr>
          <a:xfrm>
            <a:off x="201597" y="91794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Google Shape;1082;p14">
            <a:extLst>
              <a:ext uri="{FF2B5EF4-FFF2-40B4-BE49-F238E27FC236}">
                <a16:creationId xmlns:a16="http://schemas.microsoft.com/office/drawing/2014/main" id="{765A6E3B-E1F9-4D37-B213-7F9E645D0EDA}"/>
              </a:ext>
            </a:extLst>
          </p:cNvPr>
          <p:cNvSpPr/>
          <p:nvPr userDrawn="1"/>
        </p:nvSpPr>
        <p:spPr>
          <a:xfrm>
            <a:off x="464504"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8" name="Google Shape;1083;p14">
            <a:extLst>
              <a:ext uri="{FF2B5EF4-FFF2-40B4-BE49-F238E27FC236}">
                <a16:creationId xmlns:a16="http://schemas.microsoft.com/office/drawing/2014/main" id="{867E7D37-2590-4ECE-A535-9DA46F4EA583}"/>
              </a:ext>
            </a:extLst>
          </p:cNvPr>
          <p:cNvSpPr/>
          <p:nvPr userDrawn="1"/>
        </p:nvSpPr>
        <p:spPr>
          <a:xfrm>
            <a:off x="199214" y="1520706"/>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59" name="Google Shape;1084;p14">
            <a:extLst>
              <a:ext uri="{FF2B5EF4-FFF2-40B4-BE49-F238E27FC236}">
                <a16:creationId xmlns:a16="http://schemas.microsoft.com/office/drawing/2014/main" id="{74625DF1-F15F-4CAD-BD7C-85A4680501B4}"/>
              </a:ext>
            </a:extLst>
          </p:cNvPr>
          <p:cNvSpPr/>
          <p:nvPr userDrawn="1"/>
        </p:nvSpPr>
        <p:spPr>
          <a:xfrm>
            <a:off x="222897" y="160330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0" name="Google Shape;1085;p14">
            <a:extLst>
              <a:ext uri="{FF2B5EF4-FFF2-40B4-BE49-F238E27FC236}">
                <a16:creationId xmlns:a16="http://schemas.microsoft.com/office/drawing/2014/main" id="{B26C5877-FFC0-49F2-89B0-0C72531E73AE}"/>
              </a:ext>
            </a:extLst>
          </p:cNvPr>
          <p:cNvSpPr/>
          <p:nvPr userDrawn="1"/>
        </p:nvSpPr>
        <p:spPr>
          <a:xfrm>
            <a:off x="523711" y="156140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1" name="Google Shape;1086;p14">
            <a:extLst>
              <a:ext uri="{FF2B5EF4-FFF2-40B4-BE49-F238E27FC236}">
                <a16:creationId xmlns:a16="http://schemas.microsoft.com/office/drawing/2014/main" id="{B081A515-D8D9-4BF5-90F1-621FE162C9F3}"/>
              </a:ext>
            </a:extLst>
          </p:cNvPr>
          <p:cNvSpPr/>
          <p:nvPr userDrawn="1"/>
        </p:nvSpPr>
        <p:spPr>
          <a:xfrm>
            <a:off x="200405" y="1531830"/>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2" name="Google Shape;1082;p14">
            <a:extLst>
              <a:ext uri="{FF2B5EF4-FFF2-40B4-BE49-F238E27FC236}">
                <a16:creationId xmlns:a16="http://schemas.microsoft.com/office/drawing/2014/main" id="{E5B7DF78-1D3E-41E2-9FE9-36B062BD3CC8}"/>
              </a:ext>
            </a:extLst>
          </p:cNvPr>
          <p:cNvSpPr/>
          <p:nvPr userDrawn="1"/>
        </p:nvSpPr>
        <p:spPr>
          <a:xfrm>
            <a:off x="463313"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3" name="Google Shape;1083;p14">
            <a:extLst>
              <a:ext uri="{FF2B5EF4-FFF2-40B4-BE49-F238E27FC236}">
                <a16:creationId xmlns:a16="http://schemas.microsoft.com/office/drawing/2014/main" id="{E853253F-BCCE-42EF-8554-3C3E3C2E285A}"/>
              </a:ext>
            </a:extLst>
          </p:cNvPr>
          <p:cNvSpPr/>
          <p:nvPr userDrawn="1"/>
        </p:nvSpPr>
        <p:spPr>
          <a:xfrm>
            <a:off x="198023" y="2134585"/>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4" name="Google Shape;1084;p14">
            <a:extLst>
              <a:ext uri="{FF2B5EF4-FFF2-40B4-BE49-F238E27FC236}">
                <a16:creationId xmlns:a16="http://schemas.microsoft.com/office/drawing/2014/main" id="{E01519CC-0CF0-44E3-B22E-B1AFBCD30DBD}"/>
              </a:ext>
            </a:extLst>
          </p:cNvPr>
          <p:cNvSpPr/>
          <p:nvPr userDrawn="1"/>
        </p:nvSpPr>
        <p:spPr>
          <a:xfrm>
            <a:off x="221704" y="221718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5" name="Google Shape;1085;p14">
            <a:extLst>
              <a:ext uri="{FF2B5EF4-FFF2-40B4-BE49-F238E27FC236}">
                <a16:creationId xmlns:a16="http://schemas.microsoft.com/office/drawing/2014/main" id="{5EC2F2DD-FC5A-4166-8502-67B0E67210F6}"/>
              </a:ext>
            </a:extLst>
          </p:cNvPr>
          <p:cNvSpPr/>
          <p:nvPr userDrawn="1"/>
        </p:nvSpPr>
        <p:spPr>
          <a:xfrm>
            <a:off x="522521" y="217528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6" name="Google Shape;1086;p14">
            <a:extLst>
              <a:ext uri="{FF2B5EF4-FFF2-40B4-BE49-F238E27FC236}">
                <a16:creationId xmlns:a16="http://schemas.microsoft.com/office/drawing/2014/main" id="{828B4189-A014-4A06-804B-1589EB2F9CF8}"/>
              </a:ext>
            </a:extLst>
          </p:cNvPr>
          <p:cNvSpPr/>
          <p:nvPr userDrawn="1"/>
        </p:nvSpPr>
        <p:spPr>
          <a:xfrm>
            <a:off x="199214" y="2145709"/>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7" name="Google Shape;1082;p14">
            <a:extLst>
              <a:ext uri="{FF2B5EF4-FFF2-40B4-BE49-F238E27FC236}">
                <a16:creationId xmlns:a16="http://schemas.microsoft.com/office/drawing/2014/main" id="{647DE464-7568-4DD5-8BE4-324C14A8277D}"/>
              </a:ext>
            </a:extLst>
          </p:cNvPr>
          <p:cNvSpPr/>
          <p:nvPr userDrawn="1"/>
        </p:nvSpPr>
        <p:spPr>
          <a:xfrm>
            <a:off x="462121"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8" name="Google Shape;1083;p14">
            <a:extLst>
              <a:ext uri="{FF2B5EF4-FFF2-40B4-BE49-F238E27FC236}">
                <a16:creationId xmlns:a16="http://schemas.microsoft.com/office/drawing/2014/main" id="{1ED11714-4115-4417-9213-DBC152A5EE6E}"/>
              </a:ext>
            </a:extLst>
          </p:cNvPr>
          <p:cNvSpPr/>
          <p:nvPr userDrawn="1"/>
        </p:nvSpPr>
        <p:spPr>
          <a:xfrm>
            <a:off x="196828" y="2748464"/>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69" name="Google Shape;1084;p14">
            <a:extLst>
              <a:ext uri="{FF2B5EF4-FFF2-40B4-BE49-F238E27FC236}">
                <a16:creationId xmlns:a16="http://schemas.microsoft.com/office/drawing/2014/main" id="{23D69C4A-B0D7-467F-8C73-F0C897BC4C5A}"/>
              </a:ext>
            </a:extLst>
          </p:cNvPr>
          <p:cNvSpPr/>
          <p:nvPr userDrawn="1"/>
        </p:nvSpPr>
        <p:spPr>
          <a:xfrm>
            <a:off x="220514" y="283106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0" name="Google Shape;1085;p14">
            <a:extLst>
              <a:ext uri="{FF2B5EF4-FFF2-40B4-BE49-F238E27FC236}">
                <a16:creationId xmlns:a16="http://schemas.microsoft.com/office/drawing/2014/main" id="{23E1F321-10C6-49DB-A01C-554FC1D86C9B}"/>
              </a:ext>
            </a:extLst>
          </p:cNvPr>
          <p:cNvSpPr/>
          <p:nvPr userDrawn="1"/>
        </p:nvSpPr>
        <p:spPr>
          <a:xfrm>
            <a:off x="521329" y="278916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1" name="Google Shape;1086;p14">
            <a:extLst>
              <a:ext uri="{FF2B5EF4-FFF2-40B4-BE49-F238E27FC236}">
                <a16:creationId xmlns:a16="http://schemas.microsoft.com/office/drawing/2014/main" id="{F9534E45-083B-4C35-AE35-2FECC04EA99E}"/>
              </a:ext>
            </a:extLst>
          </p:cNvPr>
          <p:cNvSpPr/>
          <p:nvPr userDrawn="1"/>
        </p:nvSpPr>
        <p:spPr>
          <a:xfrm>
            <a:off x="198023" y="2759588"/>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2" name="Google Shape;1082;p14">
            <a:extLst>
              <a:ext uri="{FF2B5EF4-FFF2-40B4-BE49-F238E27FC236}">
                <a16:creationId xmlns:a16="http://schemas.microsoft.com/office/drawing/2014/main"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3" name="Google Shape;1083;p14">
            <a:extLst>
              <a:ext uri="{FF2B5EF4-FFF2-40B4-BE49-F238E27FC236}">
                <a16:creationId xmlns:a16="http://schemas.microsoft.com/office/drawing/2014/main" id="{92CF6BA5-78C4-4B4E-A78B-B2204A5F2530}"/>
              </a:ext>
            </a:extLst>
          </p:cNvPr>
          <p:cNvSpPr/>
          <p:nvPr userDrawn="1"/>
        </p:nvSpPr>
        <p:spPr>
          <a:xfrm>
            <a:off x="195641" y="3362343"/>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4" name="Google Shape;1084;p14">
            <a:extLst>
              <a:ext uri="{FF2B5EF4-FFF2-40B4-BE49-F238E27FC236}">
                <a16:creationId xmlns:a16="http://schemas.microsoft.com/office/drawing/2014/main" id="{82B6228B-CBBE-463F-9E88-CFBE19F8043E}"/>
              </a:ext>
            </a:extLst>
          </p:cNvPr>
          <p:cNvSpPr/>
          <p:nvPr userDrawn="1"/>
        </p:nvSpPr>
        <p:spPr>
          <a:xfrm>
            <a:off x="219323" y="344494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Google Shape;1085;p14">
            <a:extLst>
              <a:ext uri="{FF2B5EF4-FFF2-40B4-BE49-F238E27FC236}">
                <a16:creationId xmlns:a16="http://schemas.microsoft.com/office/drawing/2014/main" id="{7D174B50-8153-4359-8B9D-C9FFAE59E363}"/>
              </a:ext>
            </a:extLst>
          </p:cNvPr>
          <p:cNvSpPr/>
          <p:nvPr userDrawn="1"/>
        </p:nvSpPr>
        <p:spPr>
          <a:xfrm>
            <a:off x="520138" y="340304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Google Shape;1086;p14">
            <a:extLst>
              <a:ext uri="{FF2B5EF4-FFF2-40B4-BE49-F238E27FC236}">
                <a16:creationId xmlns:a16="http://schemas.microsoft.com/office/drawing/2014/main" id="{9995CF07-4A23-454A-8825-F6E81F18D160}"/>
              </a:ext>
            </a:extLst>
          </p:cNvPr>
          <p:cNvSpPr/>
          <p:nvPr userDrawn="1"/>
        </p:nvSpPr>
        <p:spPr>
          <a:xfrm>
            <a:off x="196832" y="3373467"/>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Google Shape;1082;p14">
            <a:extLst>
              <a:ext uri="{FF2B5EF4-FFF2-40B4-BE49-F238E27FC236}">
                <a16:creationId xmlns:a16="http://schemas.microsoft.com/office/drawing/2014/main" id="{7771C690-AD42-49CF-AC87-E4FCB23DD1C7}"/>
              </a:ext>
            </a:extLst>
          </p:cNvPr>
          <p:cNvSpPr/>
          <p:nvPr userDrawn="1"/>
        </p:nvSpPr>
        <p:spPr>
          <a:xfrm>
            <a:off x="459741"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Google Shape;1083;p14">
            <a:extLst>
              <a:ext uri="{FF2B5EF4-FFF2-40B4-BE49-F238E27FC236}">
                <a16:creationId xmlns:a16="http://schemas.microsoft.com/office/drawing/2014/main" id="{F77B608A-FC29-4902-94B6-93F678644B06}"/>
              </a:ext>
            </a:extLst>
          </p:cNvPr>
          <p:cNvSpPr/>
          <p:nvPr userDrawn="1"/>
        </p:nvSpPr>
        <p:spPr>
          <a:xfrm>
            <a:off x="194450" y="3976222"/>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Google Shape;1084;p14">
            <a:extLst>
              <a:ext uri="{FF2B5EF4-FFF2-40B4-BE49-F238E27FC236}">
                <a16:creationId xmlns:a16="http://schemas.microsoft.com/office/drawing/2014/main" id="{46A1CD74-AD03-4998-A1B4-3B896CADDF14}"/>
              </a:ext>
            </a:extLst>
          </p:cNvPr>
          <p:cNvSpPr/>
          <p:nvPr userDrawn="1"/>
        </p:nvSpPr>
        <p:spPr>
          <a:xfrm>
            <a:off x="218133" y="40588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0" name="Google Shape;1085;p14">
            <a:extLst>
              <a:ext uri="{FF2B5EF4-FFF2-40B4-BE49-F238E27FC236}">
                <a16:creationId xmlns:a16="http://schemas.microsoft.com/office/drawing/2014/main" id="{00B42C35-3F40-4A4C-94F9-BEA6D12080B9}"/>
              </a:ext>
            </a:extLst>
          </p:cNvPr>
          <p:cNvSpPr/>
          <p:nvPr userDrawn="1"/>
        </p:nvSpPr>
        <p:spPr>
          <a:xfrm>
            <a:off x="518947"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1" name="Google Shape;1086;p14">
            <a:extLst>
              <a:ext uri="{FF2B5EF4-FFF2-40B4-BE49-F238E27FC236}">
                <a16:creationId xmlns:a16="http://schemas.microsoft.com/office/drawing/2014/main" id="{5C318D3D-3080-4AD1-B777-CF89EDFC5DC0}"/>
              </a:ext>
            </a:extLst>
          </p:cNvPr>
          <p:cNvSpPr/>
          <p:nvPr userDrawn="1"/>
        </p:nvSpPr>
        <p:spPr>
          <a:xfrm>
            <a:off x="195641" y="3987341"/>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2" name="Google Shape;1082;p14">
            <a:extLst>
              <a:ext uri="{FF2B5EF4-FFF2-40B4-BE49-F238E27FC236}">
                <a16:creationId xmlns:a16="http://schemas.microsoft.com/office/drawing/2014/main" id="{94284878-05BB-4FB8-9466-148B677B64CB}"/>
              </a:ext>
            </a:extLst>
          </p:cNvPr>
          <p:cNvSpPr/>
          <p:nvPr userDrawn="1"/>
        </p:nvSpPr>
        <p:spPr>
          <a:xfrm>
            <a:off x="458549"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3" name="Google Shape;1083;p14">
            <a:extLst>
              <a:ext uri="{FF2B5EF4-FFF2-40B4-BE49-F238E27FC236}">
                <a16:creationId xmlns:a16="http://schemas.microsoft.com/office/drawing/2014/main" id="{E36AE8A6-DBE3-452F-921D-A87C88B52AA3}"/>
              </a:ext>
            </a:extLst>
          </p:cNvPr>
          <p:cNvSpPr/>
          <p:nvPr userDrawn="1"/>
        </p:nvSpPr>
        <p:spPr>
          <a:xfrm>
            <a:off x="193259" y="4590101"/>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4" name="Google Shape;1084;p14">
            <a:extLst>
              <a:ext uri="{FF2B5EF4-FFF2-40B4-BE49-F238E27FC236}">
                <a16:creationId xmlns:a16="http://schemas.microsoft.com/office/drawing/2014/main" id="{82F27FB2-63D3-42BC-B740-7D13E52AF34F}"/>
              </a:ext>
            </a:extLst>
          </p:cNvPr>
          <p:cNvSpPr/>
          <p:nvPr userDrawn="1"/>
        </p:nvSpPr>
        <p:spPr>
          <a:xfrm>
            <a:off x="216941" y="467270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Google Shape;1085;p14">
            <a:extLst>
              <a:ext uri="{FF2B5EF4-FFF2-40B4-BE49-F238E27FC236}">
                <a16:creationId xmlns:a16="http://schemas.microsoft.com/office/drawing/2014/main" id="{1F4E28BC-F2CF-4EC9-88C7-A72ED1261EA0}"/>
              </a:ext>
            </a:extLst>
          </p:cNvPr>
          <p:cNvSpPr/>
          <p:nvPr userDrawn="1"/>
        </p:nvSpPr>
        <p:spPr>
          <a:xfrm>
            <a:off x="517757" y="463080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Google Shape;1086;p14">
            <a:extLst>
              <a:ext uri="{FF2B5EF4-FFF2-40B4-BE49-F238E27FC236}">
                <a16:creationId xmlns:a16="http://schemas.microsoft.com/office/drawing/2014/main" id="{122D6AD2-FF93-49D7-8B58-596968D93B34}"/>
              </a:ext>
            </a:extLst>
          </p:cNvPr>
          <p:cNvSpPr/>
          <p:nvPr userDrawn="1"/>
        </p:nvSpPr>
        <p:spPr>
          <a:xfrm>
            <a:off x="194450" y="4601225"/>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Google Shape;1082;p14">
            <a:extLst>
              <a:ext uri="{FF2B5EF4-FFF2-40B4-BE49-F238E27FC236}">
                <a16:creationId xmlns:a16="http://schemas.microsoft.com/office/drawing/2014/main" id="{2680D11D-7E90-410C-8CE6-8F88E44BBA34}"/>
              </a:ext>
            </a:extLst>
          </p:cNvPr>
          <p:cNvSpPr/>
          <p:nvPr userDrawn="1"/>
        </p:nvSpPr>
        <p:spPr>
          <a:xfrm>
            <a:off x="457357"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Google Shape;1083;p14">
            <a:extLst>
              <a:ext uri="{FF2B5EF4-FFF2-40B4-BE49-F238E27FC236}">
                <a16:creationId xmlns:a16="http://schemas.microsoft.com/office/drawing/2014/main" id="{19C6711F-DDEA-40EF-A499-A7DEE2C2915E}"/>
              </a:ext>
            </a:extLst>
          </p:cNvPr>
          <p:cNvSpPr/>
          <p:nvPr userDrawn="1"/>
        </p:nvSpPr>
        <p:spPr>
          <a:xfrm>
            <a:off x="192069" y="5203980"/>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Google Shape;1084;p14">
            <a:extLst>
              <a:ext uri="{FF2B5EF4-FFF2-40B4-BE49-F238E27FC236}">
                <a16:creationId xmlns:a16="http://schemas.microsoft.com/office/drawing/2014/main" id="{66F47F23-E578-4EA5-9A6F-F642C1A9E3EA}"/>
              </a:ext>
            </a:extLst>
          </p:cNvPr>
          <p:cNvSpPr/>
          <p:nvPr userDrawn="1"/>
        </p:nvSpPr>
        <p:spPr>
          <a:xfrm>
            <a:off x="215750" y="528658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0" name="Google Shape;1085;p14">
            <a:extLst>
              <a:ext uri="{FF2B5EF4-FFF2-40B4-BE49-F238E27FC236}">
                <a16:creationId xmlns:a16="http://schemas.microsoft.com/office/drawing/2014/main" id="{9E0AE9EA-DFC8-47FB-9A5C-C4B9AB7167E5}"/>
              </a:ext>
            </a:extLst>
          </p:cNvPr>
          <p:cNvSpPr/>
          <p:nvPr userDrawn="1"/>
        </p:nvSpPr>
        <p:spPr>
          <a:xfrm>
            <a:off x="516565" y="524468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1" name="Google Shape;1086;p14">
            <a:extLst>
              <a:ext uri="{FF2B5EF4-FFF2-40B4-BE49-F238E27FC236}">
                <a16:creationId xmlns:a16="http://schemas.microsoft.com/office/drawing/2014/main" id="{31C11A86-666C-4ECC-B2BB-22A5F76303A7}"/>
              </a:ext>
            </a:extLst>
          </p:cNvPr>
          <p:cNvSpPr/>
          <p:nvPr userDrawn="1"/>
        </p:nvSpPr>
        <p:spPr>
          <a:xfrm>
            <a:off x="193259" y="5215104"/>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2" name="Google Shape;1082;p14">
            <a:extLst>
              <a:ext uri="{FF2B5EF4-FFF2-40B4-BE49-F238E27FC236}">
                <a16:creationId xmlns:a16="http://schemas.microsoft.com/office/drawing/2014/main"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3" name="Google Shape;1083;p14">
            <a:extLst>
              <a:ext uri="{FF2B5EF4-FFF2-40B4-BE49-F238E27FC236}">
                <a16:creationId xmlns:a16="http://schemas.microsoft.com/office/drawing/2014/main" id="{196CABBD-93A7-4F5C-AEE3-800BD0EA39A1}"/>
              </a:ext>
            </a:extLst>
          </p:cNvPr>
          <p:cNvSpPr/>
          <p:nvPr userDrawn="1"/>
        </p:nvSpPr>
        <p:spPr>
          <a:xfrm>
            <a:off x="190877" y="5817859"/>
            <a:ext cx="449375"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4" name="Google Shape;1084;p14">
            <a:extLst>
              <a:ext uri="{FF2B5EF4-FFF2-40B4-BE49-F238E27FC236}">
                <a16:creationId xmlns:a16="http://schemas.microsoft.com/office/drawing/2014/main" id="{0EE478E8-FDD6-49EA-996B-972A74682279}"/>
              </a:ext>
            </a:extLst>
          </p:cNvPr>
          <p:cNvSpPr/>
          <p:nvPr userDrawn="1"/>
        </p:nvSpPr>
        <p:spPr>
          <a:xfrm>
            <a:off x="214559" y="590046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5" name="Google Shape;1085;p14">
            <a:extLst>
              <a:ext uri="{FF2B5EF4-FFF2-40B4-BE49-F238E27FC236}">
                <a16:creationId xmlns:a16="http://schemas.microsoft.com/office/drawing/2014/main" id="{8266C508-3715-41D3-8F14-A7380A494671}"/>
              </a:ext>
            </a:extLst>
          </p:cNvPr>
          <p:cNvSpPr/>
          <p:nvPr userDrawn="1"/>
        </p:nvSpPr>
        <p:spPr>
          <a:xfrm>
            <a:off x="515374" y="585855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6" name="Google Shape;1086;p14">
            <a:extLst>
              <a:ext uri="{FF2B5EF4-FFF2-40B4-BE49-F238E27FC236}">
                <a16:creationId xmlns:a16="http://schemas.microsoft.com/office/drawing/2014/main" id="{C7309805-E3C7-4EBD-9DEB-C7217972097B}"/>
              </a:ext>
            </a:extLst>
          </p:cNvPr>
          <p:cNvSpPr/>
          <p:nvPr userDrawn="1"/>
        </p:nvSpPr>
        <p:spPr>
          <a:xfrm>
            <a:off x="192069" y="5828983"/>
            <a:ext cx="447727"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97" name="Google Shape;1765;p26">
            <a:extLst>
              <a:ext uri="{FF2B5EF4-FFF2-40B4-BE49-F238E27FC236}">
                <a16:creationId xmlns:a16="http://schemas.microsoft.com/office/drawing/2014/main" id="{106E0AA7-7E27-451B-A779-C16D0C6F7959}"/>
              </a:ext>
            </a:extLst>
          </p:cNvPr>
          <p:cNvSpPr/>
          <p:nvPr userDrawn="1"/>
        </p:nvSpPr>
        <p:spPr>
          <a:xfrm rot="126755">
            <a:off x="3091465" y="1090110"/>
            <a:ext cx="5550035" cy="4730758"/>
          </a:xfrm>
          <a:prstGeom prst="rect">
            <a:avLst/>
          </a:prstGeom>
          <a:solidFill>
            <a:schemeClr val="accent6">
              <a:lumMod val="40000"/>
              <a:lumOff val="6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dirty="0">
              <a:ln>
                <a:noFill/>
              </a:ln>
              <a:solidFill>
                <a:prstClr val="black"/>
              </a:solidFill>
              <a:effectLst/>
              <a:uLnTx/>
              <a:uFillTx/>
              <a:latin typeface="Arial"/>
              <a:ea typeface="+mn-ea"/>
              <a:cs typeface="+mn-cs"/>
            </a:endParaRPr>
          </a:p>
        </p:txBody>
      </p:sp>
      <p:sp>
        <p:nvSpPr>
          <p:cNvPr id="98" name="Google Shape;1766;p26">
            <a:extLst>
              <a:ext uri="{FF2B5EF4-FFF2-40B4-BE49-F238E27FC236}">
                <a16:creationId xmlns:a16="http://schemas.microsoft.com/office/drawing/2014/main" id="{96C763DA-0530-4345-8869-27D84192065D}"/>
              </a:ext>
            </a:extLst>
          </p:cNvPr>
          <p:cNvSpPr/>
          <p:nvPr userDrawn="1"/>
        </p:nvSpPr>
        <p:spPr>
          <a:xfrm rot="-135875">
            <a:off x="2811053"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lumMod val="60000"/>
              <a:lumOff val="40000"/>
            </a:scheme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sp>
        <p:nvSpPr>
          <p:cNvPr id="99" name="Google Shape;1767;p26">
            <a:extLst>
              <a:ext uri="{FF2B5EF4-FFF2-40B4-BE49-F238E27FC236}">
                <a16:creationId xmlns:a16="http://schemas.microsoft.com/office/drawing/2014/main" id="{68C3693C-60D7-4DAB-95E4-7D0140ED723C}"/>
              </a:ext>
            </a:extLst>
          </p:cNvPr>
          <p:cNvSpPr/>
          <p:nvPr userDrawn="1"/>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500" b="0" i="0" u="none" strike="noStrike" kern="1200" cap="none" spc="0" normalizeH="0" baseline="0" noProof="0">
              <a:ln>
                <a:noFill/>
              </a:ln>
              <a:solidFill>
                <a:prstClr val="black"/>
              </a:solidFill>
              <a:effectLst/>
              <a:uLnTx/>
              <a:uFillTx/>
              <a:latin typeface="Arial"/>
              <a:ea typeface="+mn-ea"/>
              <a:cs typeface="+mn-cs"/>
            </a:endParaRPr>
          </a:p>
        </p:txBody>
      </p:sp>
      <p:grpSp>
        <p:nvGrpSpPr>
          <p:cNvPr id="236" name="Google Shape;631;p30">
            <a:extLst>
              <a:ext uri="{FF2B5EF4-FFF2-40B4-BE49-F238E27FC236}">
                <a16:creationId xmlns:a16="http://schemas.microsoft.com/office/drawing/2014/main" id="{CD1EBE97-8F9B-460E-9BC5-FD02CD5043DA}"/>
              </a:ext>
            </a:extLst>
          </p:cNvPr>
          <p:cNvGrpSpPr/>
          <p:nvPr userDrawn="1"/>
        </p:nvGrpSpPr>
        <p:grpSpPr>
          <a:xfrm>
            <a:off x="7672549" y="3622312"/>
            <a:ext cx="1309691" cy="2486166"/>
            <a:chOff x="961250" y="234750"/>
            <a:chExt cx="1222525" cy="2320700"/>
          </a:xfrm>
        </p:grpSpPr>
        <p:sp>
          <p:nvSpPr>
            <p:cNvPr id="237" name="Google Shape;632;p30">
              <a:extLst>
                <a:ext uri="{FF2B5EF4-FFF2-40B4-BE49-F238E27FC236}">
                  <a16:creationId xmlns:a16="http://schemas.microsoft.com/office/drawing/2014/main" id="{687291A7-7C04-436D-8909-2F2DB91394D5}"/>
                </a:ext>
              </a:extLst>
            </p:cNvPr>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8" name="Google Shape;633;p30">
              <a:extLst>
                <a:ext uri="{FF2B5EF4-FFF2-40B4-BE49-F238E27FC236}">
                  <a16:creationId xmlns:a16="http://schemas.microsoft.com/office/drawing/2014/main" id="{F72938D2-902A-4133-8C58-B3B12FE4D0FF}"/>
                </a:ext>
              </a:extLst>
            </p:cNvPr>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39" name="Google Shape;634;p30">
              <a:extLst>
                <a:ext uri="{FF2B5EF4-FFF2-40B4-BE49-F238E27FC236}">
                  <a16:creationId xmlns:a16="http://schemas.microsoft.com/office/drawing/2014/main" id="{3C26E551-6E6B-4C61-AA82-0348436BF92C}"/>
                </a:ext>
              </a:extLst>
            </p:cNvPr>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0" name="Google Shape;635;p30">
              <a:extLst>
                <a:ext uri="{FF2B5EF4-FFF2-40B4-BE49-F238E27FC236}">
                  <a16:creationId xmlns:a16="http://schemas.microsoft.com/office/drawing/2014/main" id="{D302D271-50D4-4155-9A69-E249459AC0E2}"/>
                </a:ext>
              </a:extLst>
            </p:cNvPr>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1" name="Google Shape;636;p30">
              <a:extLst>
                <a:ext uri="{FF2B5EF4-FFF2-40B4-BE49-F238E27FC236}">
                  <a16:creationId xmlns:a16="http://schemas.microsoft.com/office/drawing/2014/main" id="{9F9D9497-4024-4862-BFC9-C7AB537B839F}"/>
                </a:ext>
              </a:extLst>
            </p:cNvPr>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2" name="Google Shape;637;p30">
              <a:extLst>
                <a:ext uri="{FF2B5EF4-FFF2-40B4-BE49-F238E27FC236}">
                  <a16:creationId xmlns:a16="http://schemas.microsoft.com/office/drawing/2014/main" id="{A06D0AAE-A1CB-44E4-8A77-73002D3A2F0E}"/>
                </a:ext>
              </a:extLst>
            </p:cNvPr>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3" name="Google Shape;638;p30">
              <a:extLst>
                <a:ext uri="{FF2B5EF4-FFF2-40B4-BE49-F238E27FC236}">
                  <a16:creationId xmlns:a16="http://schemas.microsoft.com/office/drawing/2014/main" id="{DFDED29A-A543-4DDB-8E9E-20A5DAF07B51}"/>
                </a:ext>
              </a:extLst>
            </p:cNvPr>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4" name="Google Shape;639;p30">
              <a:extLst>
                <a:ext uri="{FF2B5EF4-FFF2-40B4-BE49-F238E27FC236}">
                  <a16:creationId xmlns:a16="http://schemas.microsoft.com/office/drawing/2014/main" id="{891958B6-954E-4DF4-A06C-FBC9E416A9BE}"/>
                </a:ext>
              </a:extLst>
            </p:cNvPr>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5" name="Google Shape;640;p30">
              <a:extLst>
                <a:ext uri="{FF2B5EF4-FFF2-40B4-BE49-F238E27FC236}">
                  <a16:creationId xmlns:a16="http://schemas.microsoft.com/office/drawing/2014/main" id="{356FBE5B-403A-46D2-8289-CDE62AC8E1C8}"/>
                </a:ext>
              </a:extLst>
            </p:cNvPr>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6" name="Google Shape;641;p30">
              <a:extLst>
                <a:ext uri="{FF2B5EF4-FFF2-40B4-BE49-F238E27FC236}">
                  <a16:creationId xmlns:a16="http://schemas.microsoft.com/office/drawing/2014/main" id="{6E21DD77-A145-4889-AAF0-D687CBC0C68E}"/>
                </a:ext>
              </a:extLst>
            </p:cNvPr>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7" name="Google Shape;642;p30">
              <a:extLst>
                <a:ext uri="{FF2B5EF4-FFF2-40B4-BE49-F238E27FC236}">
                  <a16:creationId xmlns:a16="http://schemas.microsoft.com/office/drawing/2014/main" id="{0FCB9DE3-0F3D-4CBE-8A4E-9ECE8EC5924A}"/>
                </a:ext>
              </a:extLst>
            </p:cNvPr>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8" name="Google Shape;643;p30">
              <a:extLst>
                <a:ext uri="{FF2B5EF4-FFF2-40B4-BE49-F238E27FC236}">
                  <a16:creationId xmlns:a16="http://schemas.microsoft.com/office/drawing/2014/main" id="{719DC071-233A-4152-8329-C8E64F89D460}"/>
                </a:ext>
              </a:extLst>
            </p:cNvPr>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49" name="Google Shape;644;p30">
              <a:extLst>
                <a:ext uri="{FF2B5EF4-FFF2-40B4-BE49-F238E27FC236}">
                  <a16:creationId xmlns:a16="http://schemas.microsoft.com/office/drawing/2014/main" id="{D99063E4-8047-4A9A-83F0-3913338153F6}"/>
                </a:ext>
              </a:extLst>
            </p:cNvPr>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0" name="Google Shape;645;p30">
              <a:extLst>
                <a:ext uri="{FF2B5EF4-FFF2-40B4-BE49-F238E27FC236}">
                  <a16:creationId xmlns:a16="http://schemas.microsoft.com/office/drawing/2014/main" id="{0E554B2F-BF11-40A2-97D2-0FDB1AEB641B}"/>
                </a:ext>
              </a:extLst>
            </p:cNvPr>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1" name="Google Shape;646;p30">
              <a:extLst>
                <a:ext uri="{FF2B5EF4-FFF2-40B4-BE49-F238E27FC236}">
                  <a16:creationId xmlns:a16="http://schemas.microsoft.com/office/drawing/2014/main" id="{6503A830-067E-43A5-B647-8F98FA6CC23D}"/>
                </a:ext>
              </a:extLst>
            </p:cNvPr>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2" name="Google Shape;647;p30">
              <a:extLst>
                <a:ext uri="{FF2B5EF4-FFF2-40B4-BE49-F238E27FC236}">
                  <a16:creationId xmlns:a16="http://schemas.microsoft.com/office/drawing/2014/main" id="{DF84C57A-2063-4AAB-ABAA-2320913DF64F}"/>
                </a:ext>
              </a:extLst>
            </p:cNvPr>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3" name="Google Shape;648;p30">
              <a:extLst>
                <a:ext uri="{FF2B5EF4-FFF2-40B4-BE49-F238E27FC236}">
                  <a16:creationId xmlns:a16="http://schemas.microsoft.com/office/drawing/2014/main" id="{F9B2B0E4-B837-452D-9FDA-3D4DD7D1D0B7}"/>
                </a:ext>
              </a:extLst>
            </p:cNvPr>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4" name="Google Shape;649;p30">
              <a:extLst>
                <a:ext uri="{FF2B5EF4-FFF2-40B4-BE49-F238E27FC236}">
                  <a16:creationId xmlns:a16="http://schemas.microsoft.com/office/drawing/2014/main" id="{A7A1E2E4-93B6-4ACB-8A08-DCB30F05A025}"/>
                </a:ext>
              </a:extLst>
            </p:cNvPr>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5" name="Google Shape;650;p30">
              <a:extLst>
                <a:ext uri="{FF2B5EF4-FFF2-40B4-BE49-F238E27FC236}">
                  <a16:creationId xmlns:a16="http://schemas.microsoft.com/office/drawing/2014/main" id="{50BBEB0A-8D24-4CBF-AE3E-0D240D2D426E}"/>
                </a:ext>
              </a:extLst>
            </p:cNvPr>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6" name="Google Shape;651;p30">
              <a:extLst>
                <a:ext uri="{FF2B5EF4-FFF2-40B4-BE49-F238E27FC236}">
                  <a16:creationId xmlns:a16="http://schemas.microsoft.com/office/drawing/2014/main" id="{D3BFEAA0-88DE-428B-977B-6A1CC4196EFA}"/>
                </a:ext>
              </a:extLst>
            </p:cNvPr>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7" name="Google Shape;652;p30">
              <a:extLst>
                <a:ext uri="{FF2B5EF4-FFF2-40B4-BE49-F238E27FC236}">
                  <a16:creationId xmlns:a16="http://schemas.microsoft.com/office/drawing/2014/main" id="{E788FED8-91C2-4885-9A0F-FA359E57B1FC}"/>
                </a:ext>
              </a:extLst>
            </p:cNvPr>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8" name="Google Shape;653;p30">
              <a:extLst>
                <a:ext uri="{FF2B5EF4-FFF2-40B4-BE49-F238E27FC236}">
                  <a16:creationId xmlns:a16="http://schemas.microsoft.com/office/drawing/2014/main" id="{218819E8-AEA7-4F3F-A4AF-EA2AAE328B3F}"/>
                </a:ext>
              </a:extLst>
            </p:cNvPr>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59" name="Google Shape;654;p30">
              <a:extLst>
                <a:ext uri="{FF2B5EF4-FFF2-40B4-BE49-F238E27FC236}">
                  <a16:creationId xmlns:a16="http://schemas.microsoft.com/office/drawing/2014/main" id="{D690D892-E82D-4D5B-988E-5A924B304C6C}"/>
                </a:ext>
              </a:extLst>
            </p:cNvPr>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0" name="Google Shape;655;p30">
              <a:extLst>
                <a:ext uri="{FF2B5EF4-FFF2-40B4-BE49-F238E27FC236}">
                  <a16:creationId xmlns:a16="http://schemas.microsoft.com/office/drawing/2014/main" id="{DBE0DFD8-8D8F-41CC-B4ED-CB5CACE685A9}"/>
                </a:ext>
              </a:extLst>
            </p:cNvPr>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61" name="Google Shape;656;p30">
              <a:extLst>
                <a:ext uri="{FF2B5EF4-FFF2-40B4-BE49-F238E27FC236}">
                  <a16:creationId xmlns:a16="http://schemas.microsoft.com/office/drawing/2014/main" id="{D5827388-1C85-4A58-B2FA-393667CA1DFD}"/>
                </a:ext>
              </a:extLst>
            </p:cNvPr>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2" name="Google Shape;657;p30">
              <a:extLst>
                <a:ext uri="{FF2B5EF4-FFF2-40B4-BE49-F238E27FC236}">
                  <a16:creationId xmlns:a16="http://schemas.microsoft.com/office/drawing/2014/main" id="{5B4F96A0-8CA6-4C62-B834-A0E213FD3632}"/>
                </a:ext>
              </a:extLst>
            </p:cNvPr>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3" name="Google Shape;658;p30">
              <a:extLst>
                <a:ext uri="{FF2B5EF4-FFF2-40B4-BE49-F238E27FC236}">
                  <a16:creationId xmlns:a16="http://schemas.microsoft.com/office/drawing/2014/main" id="{0507FA8D-8E87-443C-99AF-671C53542CEE}"/>
                </a:ext>
              </a:extLst>
            </p:cNvPr>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4" name="Google Shape;659;p30">
              <a:extLst>
                <a:ext uri="{FF2B5EF4-FFF2-40B4-BE49-F238E27FC236}">
                  <a16:creationId xmlns:a16="http://schemas.microsoft.com/office/drawing/2014/main" id="{F17AF54C-CB24-4BAD-A65B-FA98A922A07F}"/>
                </a:ext>
              </a:extLst>
            </p:cNvPr>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5" name="Google Shape;660;p30">
              <a:extLst>
                <a:ext uri="{FF2B5EF4-FFF2-40B4-BE49-F238E27FC236}">
                  <a16:creationId xmlns:a16="http://schemas.microsoft.com/office/drawing/2014/main" id="{F41BCDDB-02E2-4379-9B6C-BF9A4AB166B5}"/>
                </a:ext>
              </a:extLst>
            </p:cNvPr>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6" name="Google Shape;661;p30">
              <a:extLst>
                <a:ext uri="{FF2B5EF4-FFF2-40B4-BE49-F238E27FC236}">
                  <a16:creationId xmlns:a16="http://schemas.microsoft.com/office/drawing/2014/main" id="{3BD418D7-B418-4700-99C2-41F3F8254F23}"/>
                </a:ext>
              </a:extLst>
            </p:cNvPr>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7" name="Google Shape;662;p30">
              <a:extLst>
                <a:ext uri="{FF2B5EF4-FFF2-40B4-BE49-F238E27FC236}">
                  <a16:creationId xmlns:a16="http://schemas.microsoft.com/office/drawing/2014/main" id="{C385EF22-3CB8-4019-BA32-53F3E992EEB1}"/>
                </a:ext>
              </a:extLst>
            </p:cNvPr>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8" name="Google Shape;663;p30">
              <a:extLst>
                <a:ext uri="{FF2B5EF4-FFF2-40B4-BE49-F238E27FC236}">
                  <a16:creationId xmlns:a16="http://schemas.microsoft.com/office/drawing/2014/main" id="{F5423D84-0684-4C1F-A0C2-6E662B7A7DBE}"/>
                </a:ext>
              </a:extLst>
            </p:cNvPr>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69" name="Google Shape;664;p30">
              <a:extLst>
                <a:ext uri="{FF2B5EF4-FFF2-40B4-BE49-F238E27FC236}">
                  <a16:creationId xmlns:a16="http://schemas.microsoft.com/office/drawing/2014/main" id="{89ABBB3D-561C-4A6D-83AF-8DB2D236FE5B}"/>
                </a:ext>
              </a:extLst>
            </p:cNvPr>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0" name="Google Shape;665;p30">
              <a:extLst>
                <a:ext uri="{FF2B5EF4-FFF2-40B4-BE49-F238E27FC236}">
                  <a16:creationId xmlns:a16="http://schemas.microsoft.com/office/drawing/2014/main" id="{0182B3EE-9155-4759-8BCA-B58AC723AA41}"/>
                </a:ext>
              </a:extLst>
            </p:cNvPr>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1" name="Google Shape;666;p30">
              <a:extLst>
                <a:ext uri="{FF2B5EF4-FFF2-40B4-BE49-F238E27FC236}">
                  <a16:creationId xmlns:a16="http://schemas.microsoft.com/office/drawing/2014/main" id="{61C7DA74-2D1A-4B52-A21F-46D56DF26BDE}"/>
                </a:ext>
              </a:extLst>
            </p:cNvPr>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2" name="Google Shape;667;p30">
              <a:extLst>
                <a:ext uri="{FF2B5EF4-FFF2-40B4-BE49-F238E27FC236}">
                  <a16:creationId xmlns:a16="http://schemas.microsoft.com/office/drawing/2014/main" id="{1165ADB0-7380-4ED7-BB9B-BE4D5E2D1E99}"/>
                </a:ext>
              </a:extLst>
            </p:cNvPr>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3" name="Google Shape;668;p30">
              <a:extLst>
                <a:ext uri="{FF2B5EF4-FFF2-40B4-BE49-F238E27FC236}">
                  <a16:creationId xmlns:a16="http://schemas.microsoft.com/office/drawing/2014/main" id="{CBB68A9B-8AB9-42DA-9B5E-6D17EBD9957D}"/>
                </a:ext>
              </a:extLst>
            </p:cNvPr>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4" name="Google Shape;669;p30">
              <a:extLst>
                <a:ext uri="{FF2B5EF4-FFF2-40B4-BE49-F238E27FC236}">
                  <a16:creationId xmlns:a16="http://schemas.microsoft.com/office/drawing/2014/main" id="{D1976D00-D8BE-4CA0-8F85-F6054E10FEF5}"/>
                </a:ext>
              </a:extLst>
            </p:cNvPr>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5" name="Google Shape;670;p30">
              <a:extLst>
                <a:ext uri="{FF2B5EF4-FFF2-40B4-BE49-F238E27FC236}">
                  <a16:creationId xmlns:a16="http://schemas.microsoft.com/office/drawing/2014/main" id="{AAD4584A-C92B-40ED-85E4-18603B7D99A4}"/>
                </a:ext>
              </a:extLst>
            </p:cNvPr>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6" name="Google Shape;671;p30">
              <a:extLst>
                <a:ext uri="{FF2B5EF4-FFF2-40B4-BE49-F238E27FC236}">
                  <a16:creationId xmlns:a16="http://schemas.microsoft.com/office/drawing/2014/main" id="{AC2D758F-DC55-4116-B68B-1B04B362DB59}"/>
                </a:ext>
              </a:extLst>
            </p:cNvPr>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77" name="Google Shape;672;p30">
              <a:extLst>
                <a:ext uri="{FF2B5EF4-FFF2-40B4-BE49-F238E27FC236}">
                  <a16:creationId xmlns:a16="http://schemas.microsoft.com/office/drawing/2014/main" id="{9DCA2443-E86C-480E-80ED-43C0CBF77CCE}"/>
                </a:ext>
              </a:extLst>
            </p:cNvPr>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78" name="Google Shape;211;p3">
            <a:extLst>
              <a:ext uri="{FF2B5EF4-FFF2-40B4-BE49-F238E27FC236}">
                <a16:creationId xmlns:a16="http://schemas.microsoft.com/office/drawing/2014/main" id="{C0855F1D-93D4-4849-83E1-706E437C7250}"/>
              </a:ext>
            </a:extLst>
          </p:cNvPr>
          <p:cNvGrpSpPr/>
          <p:nvPr userDrawn="1"/>
        </p:nvGrpSpPr>
        <p:grpSpPr>
          <a:xfrm>
            <a:off x="1030177" y="1581350"/>
            <a:ext cx="444275" cy="398525"/>
            <a:chOff x="2495125" y="2142250"/>
            <a:chExt cx="444275" cy="398525"/>
          </a:xfrm>
        </p:grpSpPr>
        <p:sp>
          <p:nvSpPr>
            <p:cNvPr id="279" name="Google Shape;212;p3">
              <a:extLst>
                <a:ext uri="{FF2B5EF4-FFF2-40B4-BE49-F238E27FC236}">
                  <a16:creationId xmlns:a16="http://schemas.microsoft.com/office/drawing/2014/main" id="{DC5C5AA7-5761-4B23-B999-8F5CA61CD038}"/>
                </a:ext>
              </a:extLst>
            </p:cNvPr>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0" name="Google Shape;213;p3">
              <a:extLst>
                <a:ext uri="{FF2B5EF4-FFF2-40B4-BE49-F238E27FC236}">
                  <a16:creationId xmlns:a16="http://schemas.microsoft.com/office/drawing/2014/main" id="{1933B0D6-ABFA-4CD7-A762-19337F9750DD}"/>
                </a:ext>
              </a:extLst>
            </p:cNvPr>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81" name="Google Shape;214;p3">
            <a:extLst>
              <a:ext uri="{FF2B5EF4-FFF2-40B4-BE49-F238E27FC236}">
                <a16:creationId xmlns:a16="http://schemas.microsoft.com/office/drawing/2014/main" id="{1EFB947C-860E-4AA2-A5A2-1CEEEFC38B34}"/>
              </a:ext>
            </a:extLst>
          </p:cNvPr>
          <p:cNvGrpSpPr/>
          <p:nvPr userDrawn="1"/>
        </p:nvGrpSpPr>
        <p:grpSpPr>
          <a:xfrm>
            <a:off x="10561111" y="5038647"/>
            <a:ext cx="291375" cy="281375"/>
            <a:chOff x="3243875" y="2372825"/>
            <a:chExt cx="291375" cy="281375"/>
          </a:xfrm>
        </p:grpSpPr>
        <p:sp>
          <p:nvSpPr>
            <p:cNvPr id="282" name="Google Shape;215;p3">
              <a:extLst>
                <a:ext uri="{FF2B5EF4-FFF2-40B4-BE49-F238E27FC236}">
                  <a16:creationId xmlns:a16="http://schemas.microsoft.com/office/drawing/2014/main" id="{C65D7529-17F2-4B75-9EE5-9962A69A62E0}"/>
                </a:ext>
              </a:extLst>
            </p:cNvPr>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3" name="Google Shape;216;p3">
              <a:extLst>
                <a:ext uri="{FF2B5EF4-FFF2-40B4-BE49-F238E27FC236}">
                  <a16:creationId xmlns:a16="http://schemas.microsoft.com/office/drawing/2014/main" id="{ED87057F-C031-4FD4-AEAE-03C05BB98CB0}"/>
                </a:ext>
              </a:extLst>
            </p:cNvPr>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4" name="Google Shape;217;p3">
              <a:extLst>
                <a:ext uri="{FF2B5EF4-FFF2-40B4-BE49-F238E27FC236}">
                  <a16:creationId xmlns:a16="http://schemas.microsoft.com/office/drawing/2014/main" id="{EC906738-C714-4EE5-8058-2D4A7FC7EF88}"/>
                </a:ext>
              </a:extLst>
            </p:cNvPr>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5" name="Google Shape;218;p3">
              <a:extLst>
                <a:ext uri="{FF2B5EF4-FFF2-40B4-BE49-F238E27FC236}">
                  <a16:creationId xmlns:a16="http://schemas.microsoft.com/office/drawing/2014/main" id="{687DAB77-1E27-4D0D-A65D-B3FE2D9B10B4}"/>
                </a:ext>
              </a:extLst>
            </p:cNvPr>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6" name="Google Shape;219;p3">
              <a:extLst>
                <a:ext uri="{FF2B5EF4-FFF2-40B4-BE49-F238E27FC236}">
                  <a16:creationId xmlns:a16="http://schemas.microsoft.com/office/drawing/2014/main" id="{127CCC19-FE1C-4E46-AE9B-2984F6773562}"/>
                </a:ext>
              </a:extLst>
            </p:cNvPr>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7" name="Google Shape;220;p3">
              <a:extLst>
                <a:ext uri="{FF2B5EF4-FFF2-40B4-BE49-F238E27FC236}">
                  <a16:creationId xmlns:a16="http://schemas.microsoft.com/office/drawing/2014/main" id="{4DB673E6-ADD0-4ECB-BF9F-B808D5311F72}"/>
                </a:ext>
              </a:extLst>
            </p:cNvPr>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88" name="Google Shape;221;p3">
              <a:extLst>
                <a:ext uri="{FF2B5EF4-FFF2-40B4-BE49-F238E27FC236}">
                  <a16:creationId xmlns:a16="http://schemas.microsoft.com/office/drawing/2014/main" id="{4781CA03-AD08-441C-BAB7-0E1690E88D0C}"/>
                </a:ext>
              </a:extLst>
            </p:cNvPr>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89" name="Google Shape;222;p3">
              <a:extLst>
                <a:ext uri="{FF2B5EF4-FFF2-40B4-BE49-F238E27FC236}">
                  <a16:creationId xmlns:a16="http://schemas.microsoft.com/office/drawing/2014/main" id="{E0816258-217F-404D-BD3D-3293E29FD889}"/>
                </a:ext>
              </a:extLst>
            </p:cNvPr>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0" name="Google Shape;223;p3">
              <a:extLst>
                <a:ext uri="{FF2B5EF4-FFF2-40B4-BE49-F238E27FC236}">
                  <a16:creationId xmlns:a16="http://schemas.microsoft.com/office/drawing/2014/main" id="{84FF6178-746C-46CA-9180-258EC4BBA4FC}"/>
                </a:ext>
              </a:extLst>
            </p:cNvPr>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1" name="Google Shape;224;p3">
              <a:extLst>
                <a:ext uri="{FF2B5EF4-FFF2-40B4-BE49-F238E27FC236}">
                  <a16:creationId xmlns:a16="http://schemas.microsoft.com/office/drawing/2014/main" id="{C906BB92-3EA7-4E09-8BCD-0337F3A9BB74}"/>
                </a:ext>
              </a:extLst>
            </p:cNvPr>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292" name="Google Shape;225;p3">
            <a:extLst>
              <a:ext uri="{FF2B5EF4-FFF2-40B4-BE49-F238E27FC236}">
                <a16:creationId xmlns:a16="http://schemas.microsoft.com/office/drawing/2014/main" id="{925CC097-8D38-4AEA-9306-D2D703E51FEC}"/>
              </a:ext>
            </a:extLst>
          </p:cNvPr>
          <p:cNvGrpSpPr/>
          <p:nvPr userDrawn="1"/>
        </p:nvGrpSpPr>
        <p:grpSpPr>
          <a:xfrm>
            <a:off x="10778557" y="714866"/>
            <a:ext cx="166675" cy="168575"/>
            <a:chOff x="4954425" y="2036375"/>
            <a:chExt cx="166675" cy="168575"/>
          </a:xfrm>
        </p:grpSpPr>
        <p:sp>
          <p:nvSpPr>
            <p:cNvPr id="293" name="Google Shape;226;p3">
              <a:extLst>
                <a:ext uri="{FF2B5EF4-FFF2-40B4-BE49-F238E27FC236}">
                  <a16:creationId xmlns:a16="http://schemas.microsoft.com/office/drawing/2014/main" id="{A73811B4-DAE8-43F2-9242-512369E61B47}"/>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4" name="Google Shape;227;p3">
              <a:extLst>
                <a:ext uri="{FF2B5EF4-FFF2-40B4-BE49-F238E27FC236}">
                  <a16:creationId xmlns:a16="http://schemas.microsoft.com/office/drawing/2014/main" id="{1CAC2284-EF0A-4A64-8112-C2F502014E3A}"/>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95" name="Google Shape;228;p3">
            <a:extLst>
              <a:ext uri="{FF2B5EF4-FFF2-40B4-BE49-F238E27FC236}">
                <a16:creationId xmlns:a16="http://schemas.microsoft.com/office/drawing/2014/main" id="{8DF4CFA5-C6E8-4AA5-9916-0D14D265DA7D}"/>
              </a:ext>
            </a:extLst>
          </p:cNvPr>
          <p:cNvSpPr/>
          <p:nvPr userDrawn="1"/>
        </p:nvSpPr>
        <p:spPr>
          <a:xfrm>
            <a:off x="1577020"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6" name="Google Shape;229;p3">
            <a:extLst>
              <a:ext uri="{FF2B5EF4-FFF2-40B4-BE49-F238E27FC236}">
                <a16:creationId xmlns:a16="http://schemas.microsoft.com/office/drawing/2014/main" id="{262FDB6E-6024-4D2F-A6EC-321BB317347C}"/>
              </a:ext>
            </a:extLst>
          </p:cNvPr>
          <p:cNvSpPr/>
          <p:nvPr userDrawn="1"/>
        </p:nvSpPr>
        <p:spPr>
          <a:xfrm>
            <a:off x="9846753" y="388853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297" name="Google Shape;230;p3">
            <a:extLst>
              <a:ext uri="{FF2B5EF4-FFF2-40B4-BE49-F238E27FC236}">
                <a16:creationId xmlns:a16="http://schemas.microsoft.com/office/drawing/2014/main" id="{BD5ADFCE-F28A-43D5-9CFF-31FD0A1CC4F9}"/>
              </a:ext>
            </a:extLst>
          </p:cNvPr>
          <p:cNvGrpSpPr/>
          <p:nvPr userDrawn="1"/>
        </p:nvGrpSpPr>
        <p:grpSpPr>
          <a:xfrm>
            <a:off x="1274797" y="5541501"/>
            <a:ext cx="166675" cy="168575"/>
            <a:chOff x="4954425" y="2036375"/>
            <a:chExt cx="166675" cy="168575"/>
          </a:xfrm>
        </p:grpSpPr>
        <p:sp>
          <p:nvSpPr>
            <p:cNvPr id="298" name="Google Shape;231;p3">
              <a:extLst>
                <a:ext uri="{FF2B5EF4-FFF2-40B4-BE49-F238E27FC236}">
                  <a16:creationId xmlns:a16="http://schemas.microsoft.com/office/drawing/2014/main" id="{1C1774AA-9741-486B-B8FC-9393CAEDB27F}"/>
                </a:ext>
              </a:extLst>
            </p:cNvPr>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sp>
          <p:nvSpPr>
            <p:cNvPr id="299" name="Google Shape;232;p3">
              <a:extLst>
                <a:ext uri="{FF2B5EF4-FFF2-40B4-BE49-F238E27FC236}">
                  <a16:creationId xmlns:a16="http://schemas.microsoft.com/office/drawing/2014/main" id="{A241E20B-C148-4F65-8446-94D31CB41FFF}"/>
                </a:ext>
              </a:extLst>
            </p:cNvPr>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38" name="TextBox 137">
            <a:extLst>
              <a:ext uri="{FF2B5EF4-FFF2-40B4-BE49-F238E27FC236}">
                <a16:creationId xmlns:a16="http://schemas.microsoft.com/office/drawing/2014/main" id="{F3E5FC39-98FC-4CBA-B958-5F648514C390}"/>
              </a:ext>
            </a:extLst>
          </p:cNvPr>
          <p:cNvSpPr txBox="1"/>
          <p:nvPr userDrawn="1"/>
        </p:nvSpPr>
        <p:spPr>
          <a:xfrm>
            <a:off x="3558845" y="1522377"/>
            <a:ext cx="4518031" cy="54014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1500" b="0" i="0" u="none" strike="noStrike" kern="1200" cap="none" spc="0" normalizeH="0" baseline="0" noProof="0" dirty="0">
                <a:ln>
                  <a:noFill/>
                </a:ln>
                <a:solidFill>
                  <a:srgbClr val="C00000"/>
                </a:solidFill>
                <a:effectLst/>
                <a:uLnTx/>
                <a:uFillTx/>
                <a:latin typeface="+mj-lt"/>
                <a:ea typeface="+mn-ea"/>
                <a:cs typeface="+mn-cs"/>
              </a:rPr>
              <a:t>HOẠT ĐỘNG</a:t>
            </a:r>
          </a:p>
        </p:txBody>
      </p:sp>
    </p:spTree>
    <p:extLst>
      <p:ext uri="{BB962C8B-B14F-4D97-AF65-F5344CB8AC3E}">
        <p14:creationId xmlns:p14="http://schemas.microsoft.com/office/powerpoint/2010/main" val="251105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withEffect">
                                  <p:stCondLst>
                                    <p:cond delay="0"/>
                                  </p:stCondLst>
                                  <p:childTnLst>
                                    <p:animScale>
                                      <p:cBhvr>
                                        <p:cTn id="6" dur="1000" fill="hold"/>
                                        <p:tgtEl>
                                          <p:spTgt spid="278"/>
                                        </p:tgtEl>
                                      </p:cBhvr>
                                      <p:by x="150000" y="150000"/>
                                    </p:animScale>
                                  </p:childTnLst>
                                </p:cTn>
                              </p:par>
                              <p:par>
                                <p:cTn id="7" presetID="6" presetClass="emph" presetSubtype="0" repeatCount="indefinite" fill="hold" grpId="0" nodeType="withEffect">
                                  <p:stCondLst>
                                    <p:cond delay="0"/>
                                  </p:stCondLst>
                                  <p:childTnLst>
                                    <p:animScale>
                                      <p:cBhvr>
                                        <p:cTn id="8" dur="1000" fill="hold"/>
                                        <p:tgtEl>
                                          <p:spTgt spid="295"/>
                                        </p:tgtEl>
                                      </p:cBhvr>
                                      <p:by x="150000" y="150000"/>
                                    </p:animScale>
                                  </p:childTnLst>
                                </p:cTn>
                              </p:par>
                              <p:par>
                                <p:cTn id="9" presetID="6" presetClass="emph" presetSubtype="0" repeatCount="indefinite" fill="hold" nodeType="withEffect">
                                  <p:stCondLst>
                                    <p:cond delay="0"/>
                                  </p:stCondLst>
                                  <p:childTnLst>
                                    <p:animScale>
                                      <p:cBhvr>
                                        <p:cTn id="10" dur="1000" fill="hold"/>
                                        <p:tgtEl>
                                          <p:spTgt spid="297"/>
                                        </p:tgtEl>
                                      </p:cBhvr>
                                      <p:by x="150000" y="150000"/>
                                    </p:animScale>
                                  </p:childTnLst>
                                </p:cTn>
                              </p:par>
                              <p:par>
                                <p:cTn id="11" presetID="6" presetClass="emph" presetSubtype="0" repeatCount="indefinite" fill="hold" nodeType="withEffect">
                                  <p:stCondLst>
                                    <p:cond delay="0"/>
                                  </p:stCondLst>
                                  <p:childTnLst>
                                    <p:animScale>
                                      <p:cBhvr>
                                        <p:cTn id="12" dur="1000" fill="hold"/>
                                        <p:tgtEl>
                                          <p:spTgt spid="292"/>
                                        </p:tgtEl>
                                      </p:cBhvr>
                                      <p:by x="150000" y="150000"/>
                                    </p:animScale>
                                  </p:childTnLst>
                                </p:cTn>
                              </p:par>
                              <p:par>
                                <p:cTn id="13" presetID="6" presetClass="emph" presetSubtype="0" repeatCount="indefinite" fill="hold" grpId="0" nodeType="withEffect">
                                  <p:stCondLst>
                                    <p:cond delay="0"/>
                                  </p:stCondLst>
                                  <p:childTnLst>
                                    <p:animScale>
                                      <p:cBhvr>
                                        <p:cTn id="14" dur="1000" fill="hold"/>
                                        <p:tgtEl>
                                          <p:spTgt spid="296"/>
                                        </p:tgtEl>
                                      </p:cBhvr>
                                      <p:by x="150000" y="150000"/>
                                    </p:animScale>
                                  </p:childTnLst>
                                </p:cTn>
                              </p:par>
                              <p:par>
                                <p:cTn id="15" presetID="6" presetClass="emph" presetSubtype="0" repeatCount="indefinite" fill="hold" nodeType="withEffect">
                                  <p:stCondLst>
                                    <p:cond delay="0"/>
                                  </p:stCondLst>
                                  <p:childTnLst>
                                    <p:animScale>
                                      <p:cBhvr>
                                        <p:cTn id="16" dur="1000" fill="hold"/>
                                        <p:tgtEl>
                                          <p:spTgt spid="281"/>
                                        </p:tgtEl>
                                      </p:cBhvr>
                                      <p:by x="150000" y="150000"/>
                                    </p:animScale>
                                  </p:childTnLst>
                                </p:cTn>
                              </p:par>
                              <p:par>
                                <p:cTn id="17" presetID="16" presetClass="entr" presetSubtype="21"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barn(inVertical)">
                                      <p:cBhvr>
                                        <p:cTn id="19" dur="500"/>
                                        <p:tgtEl>
                                          <p:spTgt spid="9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barn(inVertical)">
                                      <p:cBhvr>
                                        <p:cTn id="22" dur="500"/>
                                        <p:tgtEl>
                                          <p:spTgt spid="99"/>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fade">
                                      <p:cBhvr>
                                        <p:cTn id="26" dur="500"/>
                                        <p:tgtEl>
                                          <p:spTgt spid="97"/>
                                        </p:tgtEl>
                                      </p:cBhvr>
                                    </p:animEffect>
                                  </p:childTnLst>
                                </p:cTn>
                              </p:par>
                            </p:childTnLst>
                          </p:cTn>
                        </p:par>
                        <p:par>
                          <p:cTn id="27" fill="hold">
                            <p:stCondLst>
                              <p:cond delay="1500"/>
                            </p:stCondLst>
                            <p:childTnLst>
                              <p:par>
                                <p:cTn id="28" presetID="31" presetClass="entr" presetSubtype="0" fill="hold" nodeType="afterEffect">
                                  <p:stCondLst>
                                    <p:cond delay="0"/>
                                  </p:stCondLst>
                                  <p:childTnLst>
                                    <p:set>
                                      <p:cBhvr>
                                        <p:cTn id="29" dur="1" fill="hold">
                                          <p:stCondLst>
                                            <p:cond delay="0"/>
                                          </p:stCondLst>
                                        </p:cTn>
                                        <p:tgtEl>
                                          <p:spTgt spid="236"/>
                                        </p:tgtEl>
                                        <p:attrNameLst>
                                          <p:attrName>style.visibility</p:attrName>
                                        </p:attrNameLst>
                                      </p:cBhvr>
                                      <p:to>
                                        <p:strVal val="visible"/>
                                      </p:to>
                                    </p:set>
                                    <p:anim calcmode="lin" valueType="num">
                                      <p:cBhvr>
                                        <p:cTn id="30" dur="1000" fill="hold"/>
                                        <p:tgtEl>
                                          <p:spTgt spid="236"/>
                                        </p:tgtEl>
                                        <p:attrNameLst>
                                          <p:attrName>ppt_w</p:attrName>
                                        </p:attrNameLst>
                                      </p:cBhvr>
                                      <p:tavLst>
                                        <p:tav tm="0">
                                          <p:val>
                                            <p:fltVal val="0"/>
                                          </p:val>
                                        </p:tav>
                                        <p:tav tm="100000">
                                          <p:val>
                                            <p:strVal val="#ppt_w"/>
                                          </p:val>
                                        </p:tav>
                                      </p:tavLst>
                                    </p:anim>
                                    <p:anim calcmode="lin" valueType="num">
                                      <p:cBhvr>
                                        <p:cTn id="31" dur="1000" fill="hold"/>
                                        <p:tgtEl>
                                          <p:spTgt spid="236"/>
                                        </p:tgtEl>
                                        <p:attrNameLst>
                                          <p:attrName>ppt_h</p:attrName>
                                        </p:attrNameLst>
                                      </p:cBhvr>
                                      <p:tavLst>
                                        <p:tav tm="0">
                                          <p:val>
                                            <p:fltVal val="0"/>
                                          </p:val>
                                        </p:tav>
                                        <p:tav tm="100000">
                                          <p:val>
                                            <p:strVal val="#ppt_h"/>
                                          </p:val>
                                        </p:tav>
                                      </p:tavLst>
                                    </p:anim>
                                    <p:anim calcmode="lin" valueType="num">
                                      <p:cBhvr>
                                        <p:cTn id="32" dur="1000" fill="hold"/>
                                        <p:tgtEl>
                                          <p:spTgt spid="236"/>
                                        </p:tgtEl>
                                        <p:attrNameLst>
                                          <p:attrName>style.rotation</p:attrName>
                                        </p:attrNameLst>
                                      </p:cBhvr>
                                      <p:tavLst>
                                        <p:tav tm="0">
                                          <p:val>
                                            <p:fltVal val="90"/>
                                          </p:val>
                                        </p:tav>
                                        <p:tav tm="100000">
                                          <p:val>
                                            <p:fltVal val="0"/>
                                          </p:val>
                                        </p:tav>
                                      </p:tavLst>
                                    </p:anim>
                                    <p:animEffect transition="in" filter="fade">
                                      <p:cBhvr>
                                        <p:cTn id="33" dur="1000"/>
                                        <p:tgtEl>
                                          <p:spTgt spid="236"/>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138"/>
                                        </p:tgtEl>
                                        <p:attrNameLst>
                                          <p:attrName>style.visibility</p:attrName>
                                        </p:attrNameLst>
                                      </p:cBhvr>
                                      <p:to>
                                        <p:strVal val="visible"/>
                                      </p:to>
                                    </p:set>
                                    <p:animEffect transition="in" filter="randombar(horizontal)">
                                      <p:cBhvr>
                                        <p:cTn id="37"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99" grpId="0" animBg="1"/>
      <p:bldP spid="295" grpId="0" animBg="1"/>
      <p:bldP spid="296" grpId="0" animBg="1"/>
      <p:bldP spid="138" grpId="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2.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58C40B-6789-4E71-8632-AD2A12B6B881}"/>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endParaRPr lang="vi-VN" dirty="0"/>
          </a:p>
        </p:txBody>
      </p:sp>
      <p:sp>
        <p:nvSpPr>
          <p:cNvPr id="3" name="Text Placeholder 2">
            <a:extLst>
              <a:ext uri="{FF2B5EF4-FFF2-40B4-BE49-F238E27FC236}">
                <a16:creationId xmlns:a16="http://schemas.microsoft.com/office/drawing/2014/main" id="{00DD5742-5ACC-4D14-BBCB-E7E8638290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6">
            <a:extLst>
              <a:ext uri="{FF2B5EF4-FFF2-40B4-BE49-F238E27FC236}">
                <a16:creationId xmlns:a16="http://schemas.microsoft.com/office/drawing/2014/main" id="{CFC913FC-2AA7-4D98-9459-C3E2D5824688}"/>
              </a:ext>
            </a:extLst>
          </p:cNvPr>
          <p:cNvSpPr/>
          <p:nvPr userDrawn="1"/>
        </p:nvSpPr>
        <p:spPr>
          <a:xfrm>
            <a:off x="9762630" y="6492875"/>
            <a:ext cx="1612942" cy="215444"/>
          </a:xfrm>
          <a:prstGeom prst="rect">
            <a:avLst/>
          </a:prstGeom>
        </p:spPr>
        <p:txBody>
          <a:bodyPr wrap="none">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vi-VN" sz="800" b="0" i="0" u="none" strike="noStrike" kern="1200" cap="none" spc="0" normalizeH="0" baseline="0" noProof="0" dirty="0">
                <a:ln>
                  <a:noFill/>
                </a:ln>
                <a:solidFill>
                  <a:srgbClr val="000000"/>
                </a:solidFill>
                <a:effectLst/>
                <a:uLnTx/>
                <a:uFillTx/>
                <a:latin typeface="Arial"/>
                <a:cs typeface="Arial"/>
                <a:sym typeface="Arial"/>
              </a:rPr>
              <a:t>FeistyForwarders_0968120672</a:t>
            </a:r>
          </a:p>
        </p:txBody>
      </p:sp>
    </p:spTree>
    <p:extLst>
      <p:ext uri="{BB962C8B-B14F-4D97-AF65-F5344CB8AC3E}">
        <p14:creationId xmlns:p14="http://schemas.microsoft.com/office/powerpoint/2010/main" val="165837856"/>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 id="2147483770" r:id="rId17"/>
    <p:sldLayoutId id="2147483771" r:id="rId18"/>
    <p:sldLayoutId id="2147483772" r:id="rId19"/>
    <p:sldLayoutId id="2147483773" r:id="rId20"/>
    <p:sldLayoutId id="2147483774" r:id="rId21"/>
    <p:sldLayoutId id="2147483775" r:id="rId22"/>
    <p:sldLayoutId id="2147483776" r:id="rId23"/>
    <p:sldLayoutId id="2147483777" r:id="rId24"/>
    <p:sldLayoutId id="2147483778" r:id="rId25"/>
    <p:sldLayoutId id="2147483779" r:id="rId2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362A004-5952-4A18-8724-D63472EB3CFD}"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78ECDF1-F907-4644-B496-7A263E0FBFD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48728326"/>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audio" Target="../media/audio1.wav"/><Relationship Id="rId7" Type="http://schemas.openxmlformats.org/officeDocument/2006/relationships/image" Target="../media/image3.png"/><Relationship Id="rId12"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7.xml"/><Relationship Id="rId6" Type="http://schemas.openxmlformats.org/officeDocument/2006/relationships/image" Target="../media/image2.png"/><Relationship Id="rId11" Type="http://schemas.openxmlformats.org/officeDocument/2006/relationships/image" Target="../media/image6.gif"/><Relationship Id="rId5" Type="http://schemas.openxmlformats.org/officeDocument/2006/relationships/image" Target="../media/image1.jpg"/><Relationship Id="rId10" Type="http://schemas.openxmlformats.org/officeDocument/2006/relationships/image" Target="../media/image5.gif"/><Relationship Id="rId4" Type="http://schemas.openxmlformats.org/officeDocument/2006/relationships/audio" Target="../media/audio2.wav"/><Relationship Id="rId9" Type="http://schemas.openxmlformats.org/officeDocument/2006/relationships/image" Target="../media/image4.gif"/></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audio" Target="../media/audio1.wav"/><Relationship Id="rId7" Type="http://schemas.openxmlformats.org/officeDocument/2006/relationships/image" Target="../media/image3.png"/><Relationship Id="rId12"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7.xml"/><Relationship Id="rId6" Type="http://schemas.openxmlformats.org/officeDocument/2006/relationships/image" Target="../media/image2.png"/><Relationship Id="rId11" Type="http://schemas.openxmlformats.org/officeDocument/2006/relationships/image" Target="../media/image6.gif"/><Relationship Id="rId5" Type="http://schemas.openxmlformats.org/officeDocument/2006/relationships/image" Target="../media/image1.jpg"/><Relationship Id="rId10" Type="http://schemas.openxmlformats.org/officeDocument/2006/relationships/image" Target="../media/image5.gif"/><Relationship Id="rId4" Type="http://schemas.openxmlformats.org/officeDocument/2006/relationships/audio" Target="../media/audio2.wav"/><Relationship Id="rId9" Type="http://schemas.openxmlformats.org/officeDocument/2006/relationships/image" Target="../media/image4.gif"/></Relationships>
</file>

<file path=ppt/slides/_rels/slide4.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audio" Target="../media/audio1.wav"/><Relationship Id="rId7" Type="http://schemas.openxmlformats.org/officeDocument/2006/relationships/image" Target="../media/image3.png"/><Relationship Id="rId12"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7.xml"/><Relationship Id="rId6" Type="http://schemas.openxmlformats.org/officeDocument/2006/relationships/image" Target="../media/image2.png"/><Relationship Id="rId11" Type="http://schemas.openxmlformats.org/officeDocument/2006/relationships/image" Target="../media/image6.gif"/><Relationship Id="rId5" Type="http://schemas.openxmlformats.org/officeDocument/2006/relationships/image" Target="../media/image1.jpg"/><Relationship Id="rId10" Type="http://schemas.openxmlformats.org/officeDocument/2006/relationships/image" Target="../media/image5.gif"/><Relationship Id="rId4" Type="http://schemas.openxmlformats.org/officeDocument/2006/relationships/audio" Target="../media/audio2.wav"/><Relationship Id="rId9" Type="http://schemas.openxmlformats.org/officeDocument/2006/relationships/image" Target="../media/image4.gif"/></Relationships>
</file>

<file path=ppt/slides/_rels/slide5.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audio" Target="../media/audio1.wav"/><Relationship Id="rId7" Type="http://schemas.openxmlformats.org/officeDocument/2006/relationships/image" Target="../media/image3.png"/><Relationship Id="rId12"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7.xml"/><Relationship Id="rId6" Type="http://schemas.openxmlformats.org/officeDocument/2006/relationships/image" Target="../media/image2.png"/><Relationship Id="rId11" Type="http://schemas.openxmlformats.org/officeDocument/2006/relationships/image" Target="../media/image6.gif"/><Relationship Id="rId5" Type="http://schemas.openxmlformats.org/officeDocument/2006/relationships/image" Target="../media/image1.jpg"/><Relationship Id="rId10" Type="http://schemas.openxmlformats.org/officeDocument/2006/relationships/image" Target="../media/image5.gif"/><Relationship Id="rId4" Type="http://schemas.openxmlformats.org/officeDocument/2006/relationships/audio" Target="../media/audio2.wav"/><Relationship Id="rId9" Type="http://schemas.openxmlformats.org/officeDocument/2006/relationships/image" Target="../media/image4.gif"/></Relationships>
</file>

<file path=ppt/slides/_rels/slide6.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audio" Target="../media/audio1.wav"/><Relationship Id="rId7" Type="http://schemas.openxmlformats.org/officeDocument/2006/relationships/image" Target="../media/image3.png"/><Relationship Id="rId12"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7.xml"/><Relationship Id="rId6" Type="http://schemas.openxmlformats.org/officeDocument/2006/relationships/image" Target="../media/image2.png"/><Relationship Id="rId11" Type="http://schemas.openxmlformats.org/officeDocument/2006/relationships/image" Target="../media/image6.gif"/><Relationship Id="rId5" Type="http://schemas.openxmlformats.org/officeDocument/2006/relationships/image" Target="../media/image1.jpg"/><Relationship Id="rId10" Type="http://schemas.openxmlformats.org/officeDocument/2006/relationships/image" Target="../media/image5.gif"/><Relationship Id="rId4" Type="http://schemas.openxmlformats.org/officeDocument/2006/relationships/audio" Target="../media/audio2.wav"/><Relationship Id="rId9" Type="http://schemas.openxmlformats.org/officeDocument/2006/relationships/image" Target="../media/image4.gif"/></Relationships>
</file>

<file path=ppt/slides/_rels/slide7.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audio" Target="../media/audio1.wav"/><Relationship Id="rId7" Type="http://schemas.openxmlformats.org/officeDocument/2006/relationships/image" Target="../media/image3.png"/><Relationship Id="rId12"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7.xml"/><Relationship Id="rId6" Type="http://schemas.openxmlformats.org/officeDocument/2006/relationships/image" Target="../media/image2.png"/><Relationship Id="rId11" Type="http://schemas.openxmlformats.org/officeDocument/2006/relationships/image" Target="../media/image6.gif"/><Relationship Id="rId5" Type="http://schemas.openxmlformats.org/officeDocument/2006/relationships/image" Target="../media/image1.jpg"/><Relationship Id="rId10" Type="http://schemas.openxmlformats.org/officeDocument/2006/relationships/image" Target="../media/image5.gif"/><Relationship Id="rId4" Type="http://schemas.openxmlformats.org/officeDocument/2006/relationships/audio" Target="../media/audio2.wav"/><Relationship Id="rId9"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05E2FA4-701D-4C92-898E-7EE4AF07FEBA}"/>
              </a:ext>
            </a:extLst>
          </p:cNvPr>
          <p:cNvSpPr txBox="1"/>
          <p:nvPr/>
        </p:nvSpPr>
        <p:spPr>
          <a:xfrm>
            <a:off x="2783634" y="3392996"/>
            <a:ext cx="6211957" cy="1865126"/>
          </a:xfrm>
          <a:prstGeom prst="rect">
            <a:avLst/>
          </a:prstGeom>
          <a:noFill/>
          <a:ln>
            <a:noFill/>
          </a:ln>
        </p:spPr>
        <p:txBody>
          <a:bodyPr wrap="none" rtlCol="0">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vi-VN" sz="4800" b="0" i="0" u="none" strike="noStrike" kern="1200" cap="none" spc="0" normalizeH="0" baseline="0" noProof="0" dirty="0">
                <a:ln>
                  <a:solidFill>
                    <a:srgbClr val="F79646">
                      <a:lumMod val="50000"/>
                    </a:srgbClr>
                  </a:solidFill>
                </a:ln>
                <a:solidFill>
                  <a:prstClr val="white"/>
                </a:solidFill>
                <a:effectLst/>
                <a:uLnTx/>
                <a:uFillTx/>
                <a:latin typeface="+mj-lt"/>
                <a:ea typeface="+mn-ea"/>
                <a:cs typeface="+mn-cs"/>
              </a:rPr>
              <a:t>ÔN TẬP GIỮA HỌC KÌ 1</a:t>
            </a:r>
            <a:endParaRPr kumimoji="0" lang="en-US" sz="4800" b="0" i="0" u="none" strike="noStrike" kern="1200" cap="none" spc="0" normalizeH="0" baseline="0" noProof="0" dirty="0">
              <a:ln>
                <a:solidFill>
                  <a:srgbClr val="F79646">
                    <a:lumMod val="50000"/>
                  </a:srgbClr>
                </a:solidFill>
              </a:ln>
              <a:solidFill>
                <a:prstClr val="white"/>
              </a:solidFill>
              <a:effectLst/>
              <a:uLnTx/>
              <a:uFillTx/>
              <a:latin typeface="UTM Cookies"/>
              <a:ea typeface="+mn-ea"/>
              <a:cs typeface="+mn-cs"/>
            </a:endParaRPr>
          </a:p>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sz="4800" b="0" i="0" u="none" strike="noStrike" kern="1200" cap="none" spc="0" normalizeH="0" baseline="0" noProof="0">
                <a:ln>
                  <a:solidFill>
                    <a:srgbClr val="F79646">
                      <a:lumMod val="50000"/>
                    </a:srgbClr>
                  </a:solidFill>
                </a:ln>
                <a:solidFill>
                  <a:prstClr val="white"/>
                </a:solidFill>
                <a:effectLst/>
                <a:uLnTx/>
                <a:uFillTx/>
                <a:latin typeface="UTM Cookies"/>
                <a:ea typeface="+mn-ea"/>
                <a:cs typeface="+mn-cs"/>
              </a:rPr>
              <a:t>TIẾT 3</a:t>
            </a:r>
            <a:endParaRPr kumimoji="0" lang="vi-VN" sz="4800" b="0" i="0" u="none" strike="noStrike" kern="1200" cap="none" spc="0" normalizeH="0" baseline="0" noProof="0" dirty="0">
              <a:ln>
                <a:solidFill>
                  <a:srgbClr val="F79646">
                    <a:lumMod val="50000"/>
                  </a:srgbClr>
                </a:solidFill>
              </a:ln>
              <a:solidFill>
                <a:prstClr val="white"/>
              </a:solidFill>
              <a:effectLst/>
              <a:uLnTx/>
              <a:uFillTx/>
              <a:latin typeface="+mj-lt"/>
              <a:ea typeface="+mn-ea"/>
              <a:cs typeface="+mn-cs"/>
            </a:endParaRPr>
          </a:p>
        </p:txBody>
      </p:sp>
      <p:sp>
        <p:nvSpPr>
          <p:cNvPr id="9" name="TextBox 8">
            <a:extLst>
              <a:ext uri="{FF2B5EF4-FFF2-40B4-BE49-F238E27FC236}">
                <a16:creationId xmlns:a16="http://schemas.microsoft.com/office/drawing/2014/main" id="{D05E2FA4-701D-4C92-898E-7EE4AF07FEBA}"/>
              </a:ext>
            </a:extLst>
          </p:cNvPr>
          <p:cNvSpPr txBox="1"/>
          <p:nvPr/>
        </p:nvSpPr>
        <p:spPr>
          <a:xfrm>
            <a:off x="263353" y="224650"/>
            <a:ext cx="12277363" cy="904863"/>
          </a:xfrm>
          <a:prstGeom prst="rect">
            <a:avLst/>
          </a:prstGeom>
          <a:noFill/>
          <a:ln>
            <a:noFill/>
          </a:ln>
        </p:spPr>
        <p:txBody>
          <a:bodyPr wrap="square" rtlCol="0">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79646">
                    <a:lumMod val="75000"/>
                  </a:srgbClr>
                </a:solidFill>
                <a:effectLst/>
                <a:uLnTx/>
                <a:uFillTx/>
                <a:latin typeface="UTM Cookies"/>
                <a:ea typeface="+mn-ea"/>
                <a:cs typeface="+mn-cs"/>
              </a:rPr>
              <a:t>PHÒNG GIÁO DỤC ĐÀO TẠO  QUẬN GÒ VẤP</a:t>
            </a:r>
            <a:endParaRPr kumimoji="0" lang="vi-VN" sz="4400" b="0" i="0" u="none" strike="noStrike" kern="1200" cap="none" spc="0" normalizeH="0" baseline="0" noProof="0" dirty="0">
              <a:ln>
                <a:noFill/>
              </a:ln>
              <a:solidFill>
                <a:srgbClr val="F79646">
                  <a:lumMod val="75000"/>
                </a:srgbClr>
              </a:solidFill>
              <a:effectLst/>
              <a:uLnTx/>
              <a:uFillTx/>
              <a:latin typeface="+mj-lt"/>
              <a:ea typeface="+mn-ea"/>
              <a:cs typeface="+mn-cs"/>
            </a:endParaRPr>
          </a:p>
        </p:txBody>
      </p:sp>
      <p:sp>
        <p:nvSpPr>
          <p:cNvPr id="10" name="TextBox 9">
            <a:extLst>
              <a:ext uri="{FF2B5EF4-FFF2-40B4-BE49-F238E27FC236}">
                <a16:creationId xmlns:a16="http://schemas.microsoft.com/office/drawing/2014/main" id="{D05E2FA4-701D-4C92-898E-7EE4AF07FEBA}"/>
              </a:ext>
            </a:extLst>
          </p:cNvPr>
          <p:cNvSpPr txBox="1"/>
          <p:nvPr/>
        </p:nvSpPr>
        <p:spPr>
          <a:xfrm>
            <a:off x="1767700" y="1412776"/>
            <a:ext cx="8159349" cy="2308324"/>
          </a:xfrm>
          <a:prstGeom prst="rect">
            <a:avLst/>
          </a:prstGeom>
          <a:noFill/>
          <a:ln>
            <a:noFill/>
          </a:ln>
        </p:spPr>
        <p:txBody>
          <a:bodyPr wrap="none" rtlCol="0">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sz="6000" b="0" i="0" u="none" strike="noStrike" kern="1200" cap="none" spc="0" normalizeH="0" baseline="0" noProof="0" dirty="0" err="1">
                <a:ln>
                  <a:noFill/>
                </a:ln>
                <a:solidFill>
                  <a:srgbClr val="F79646">
                    <a:lumMod val="75000"/>
                  </a:srgbClr>
                </a:solidFill>
                <a:effectLst/>
                <a:uLnTx/>
                <a:uFillTx/>
                <a:latin typeface="UTM Cookies"/>
                <a:ea typeface="+mn-ea"/>
                <a:cs typeface="+mn-cs"/>
              </a:rPr>
              <a:t>Môn</a:t>
            </a:r>
            <a:r>
              <a:rPr kumimoji="0" lang="en-US" sz="6000" b="0" i="0" u="none" strike="noStrike" kern="1200" cap="none" spc="0" normalizeH="0" baseline="0" noProof="0" dirty="0">
                <a:ln>
                  <a:noFill/>
                </a:ln>
                <a:solidFill>
                  <a:srgbClr val="F79646">
                    <a:lumMod val="75000"/>
                  </a:srgbClr>
                </a:solidFill>
                <a:effectLst/>
                <a:uLnTx/>
                <a:uFillTx/>
                <a:latin typeface="UTM Cookies"/>
                <a:ea typeface="+mn-ea"/>
                <a:cs typeface="+mn-cs"/>
              </a:rPr>
              <a:t> </a:t>
            </a:r>
            <a:r>
              <a:rPr kumimoji="0" lang="en-US" sz="6000" b="0" i="0" u="none" strike="noStrike" kern="1200" cap="none" spc="0" normalizeH="0" baseline="0" noProof="0" dirty="0" err="1">
                <a:ln>
                  <a:noFill/>
                </a:ln>
                <a:solidFill>
                  <a:srgbClr val="F79646">
                    <a:lumMod val="75000"/>
                  </a:srgbClr>
                </a:solidFill>
                <a:effectLst/>
                <a:uLnTx/>
                <a:uFillTx/>
                <a:latin typeface="UTM Cookies"/>
                <a:ea typeface="+mn-ea"/>
                <a:cs typeface="+mn-cs"/>
              </a:rPr>
              <a:t>Tiếng</a:t>
            </a:r>
            <a:r>
              <a:rPr kumimoji="0" lang="en-US" sz="6000" b="0" i="0" u="none" strike="noStrike" kern="1200" cap="none" spc="0" normalizeH="0" baseline="0" noProof="0" dirty="0">
                <a:ln>
                  <a:noFill/>
                </a:ln>
                <a:solidFill>
                  <a:srgbClr val="F79646">
                    <a:lumMod val="75000"/>
                  </a:srgbClr>
                </a:solidFill>
                <a:effectLst/>
                <a:uLnTx/>
                <a:uFillTx/>
                <a:latin typeface="UTM Cookies"/>
                <a:ea typeface="+mn-ea"/>
                <a:cs typeface="+mn-cs"/>
              </a:rPr>
              <a:t> </a:t>
            </a:r>
            <a:r>
              <a:rPr kumimoji="0" lang="en-US" sz="6000" b="0" i="0" u="none" strike="noStrike" kern="1200" cap="none" spc="0" normalizeH="0" baseline="0" noProof="0" dirty="0" err="1">
                <a:ln>
                  <a:noFill/>
                </a:ln>
                <a:solidFill>
                  <a:srgbClr val="F79646">
                    <a:lumMod val="75000"/>
                  </a:srgbClr>
                </a:solidFill>
                <a:effectLst/>
                <a:uLnTx/>
                <a:uFillTx/>
                <a:latin typeface="UTM Cookies"/>
                <a:ea typeface="+mn-ea"/>
                <a:cs typeface="+mn-cs"/>
              </a:rPr>
              <a:t>Việt</a:t>
            </a:r>
            <a:r>
              <a:rPr kumimoji="0" lang="en-US" sz="6000" b="0" i="0" u="none" strike="noStrike" kern="1200" cap="none" spc="0" normalizeH="0" baseline="0" noProof="0" dirty="0">
                <a:ln>
                  <a:noFill/>
                </a:ln>
                <a:solidFill>
                  <a:srgbClr val="F79646">
                    <a:lumMod val="75000"/>
                  </a:srgbClr>
                </a:solidFill>
                <a:effectLst/>
                <a:uLnTx/>
                <a:uFillTx/>
                <a:latin typeface="UTM Cookies"/>
                <a:ea typeface="+mn-ea"/>
                <a:cs typeface="+mn-cs"/>
              </a:rPr>
              <a:t> </a:t>
            </a:r>
            <a:r>
              <a:rPr kumimoji="0" lang="x-none" sz="6000" b="0" i="0" u="none" strike="noStrike" kern="1200" cap="none" spc="0" normalizeH="0" baseline="0" noProof="0">
                <a:ln>
                  <a:noFill/>
                </a:ln>
                <a:solidFill>
                  <a:srgbClr val="F79646">
                    <a:lumMod val="75000"/>
                  </a:srgbClr>
                </a:solidFill>
                <a:effectLst/>
                <a:uLnTx/>
                <a:uFillTx/>
                <a:latin typeface="UTM Cookies"/>
                <a:ea typeface="+mn-ea"/>
                <a:cs typeface="+mn-cs"/>
              </a:rPr>
              <a:t>–</a:t>
            </a:r>
            <a:r>
              <a:rPr kumimoji="0" lang="en-US" sz="6000" b="0" i="0" u="none" strike="noStrike" kern="1200" cap="none" spc="0" normalizeH="0" baseline="0" noProof="0" dirty="0">
                <a:ln>
                  <a:noFill/>
                </a:ln>
                <a:solidFill>
                  <a:srgbClr val="F79646">
                    <a:lumMod val="75000"/>
                  </a:srgbClr>
                </a:solidFill>
                <a:effectLst/>
                <a:uLnTx/>
                <a:uFillTx/>
                <a:latin typeface="UTM Cookies"/>
                <a:ea typeface="+mn-ea"/>
                <a:cs typeface="+mn-cs"/>
              </a:rPr>
              <a:t> </a:t>
            </a:r>
            <a:r>
              <a:rPr kumimoji="0" lang="en-US" sz="6000" b="0" i="0" u="none" strike="noStrike" kern="1200" cap="none" spc="0" normalizeH="0" baseline="0" noProof="0" dirty="0" err="1">
                <a:ln>
                  <a:noFill/>
                </a:ln>
                <a:solidFill>
                  <a:srgbClr val="F79646">
                    <a:lumMod val="75000"/>
                  </a:srgbClr>
                </a:solidFill>
                <a:effectLst/>
                <a:uLnTx/>
                <a:uFillTx/>
                <a:latin typeface="UTM Cookies"/>
                <a:ea typeface="+mn-ea"/>
                <a:cs typeface="+mn-cs"/>
              </a:rPr>
              <a:t>Lớp</a:t>
            </a:r>
            <a:r>
              <a:rPr kumimoji="0" lang="en-US" sz="6000" b="0" i="0" u="none" strike="noStrike" kern="1200" cap="none" spc="0" normalizeH="0" baseline="0" noProof="0" dirty="0">
                <a:ln>
                  <a:noFill/>
                </a:ln>
                <a:solidFill>
                  <a:srgbClr val="F79646">
                    <a:lumMod val="75000"/>
                  </a:srgbClr>
                </a:solidFill>
                <a:effectLst/>
                <a:uLnTx/>
                <a:uFillTx/>
                <a:latin typeface="UTM Cookies"/>
                <a:ea typeface="+mn-ea"/>
                <a:cs typeface="+mn-cs"/>
              </a:rPr>
              <a:t> 4</a:t>
            </a:r>
          </a:p>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sz="6000" b="0" i="0" u="none" strike="noStrike" kern="1200" cap="none" spc="0" normalizeH="0" baseline="0" noProof="0" dirty="0" err="1">
                <a:ln>
                  <a:noFill/>
                </a:ln>
                <a:solidFill>
                  <a:srgbClr val="0000CC"/>
                </a:solidFill>
                <a:effectLst/>
                <a:uLnTx/>
                <a:uFillTx/>
                <a:latin typeface="UTM Cookies"/>
                <a:ea typeface="+mn-ea"/>
                <a:cs typeface="+mn-cs"/>
              </a:rPr>
              <a:t>Tuần</a:t>
            </a:r>
            <a:r>
              <a:rPr kumimoji="0" lang="en-US" sz="6000" b="0" i="0" u="none" strike="noStrike" kern="1200" cap="none" spc="0" normalizeH="0" baseline="0" noProof="0" dirty="0">
                <a:ln>
                  <a:noFill/>
                </a:ln>
                <a:solidFill>
                  <a:srgbClr val="0000CC"/>
                </a:solidFill>
                <a:effectLst/>
                <a:uLnTx/>
                <a:uFillTx/>
                <a:latin typeface="UTM Cookies"/>
                <a:ea typeface="+mn-ea"/>
                <a:cs typeface="+mn-cs"/>
              </a:rPr>
              <a:t> 10</a:t>
            </a:r>
            <a:endParaRPr kumimoji="0" lang="vi-VN" sz="6000" b="0" i="0" u="none" strike="noStrike" kern="1200" cap="none" spc="0" normalizeH="0" baseline="0" noProof="0" dirty="0">
              <a:ln>
                <a:noFill/>
              </a:ln>
              <a:solidFill>
                <a:srgbClr val="0000CC"/>
              </a:solidFill>
              <a:effectLst/>
              <a:uLnTx/>
              <a:uFillTx/>
              <a:latin typeface="+mj-lt"/>
              <a:ea typeface="+mn-ea"/>
              <a:cs typeface="+mn-cs"/>
            </a:endParaRPr>
          </a:p>
        </p:txBody>
      </p:sp>
    </p:spTree>
    <p:custDataLst>
      <p:tags r:id="rId1"/>
    </p:custDataLst>
    <p:extLst>
      <p:ext uri="{BB962C8B-B14F-4D97-AF65-F5344CB8AC3E}">
        <p14:creationId xmlns:p14="http://schemas.microsoft.com/office/powerpoint/2010/main" val="1746663241"/>
      </p:ext>
    </p:extLst>
  </p:cSld>
  <p:clrMapOvr>
    <a:masterClrMapping/>
  </p:clrMapOvr>
  <mc:AlternateContent xmlns:mc="http://schemas.openxmlformats.org/markup-compatibility/2006" xmlns:p14="http://schemas.microsoft.com/office/powerpoint/2010/main">
    <mc:Choice Requires="p14">
      <p:transition spd="slow" p14:dur="800" advTm="18260">
        <p:circle/>
      </p:transition>
    </mc:Choice>
    <mc:Fallback xmlns="">
      <p:transition spd="slow" advTm="1826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1000" fill="hold"/>
                                        <p:tgtEl>
                                          <p:spTgt spid="8"/>
                                        </p:tgtEl>
                                        <p:attrNameLst>
                                          <p:attrName>ppt_w</p:attrName>
                                        </p:attrNameLst>
                                      </p:cBhvr>
                                      <p:tavLst>
                                        <p:tav tm="0">
                                          <p:val>
                                            <p:fltVal val="0"/>
                                          </p:val>
                                        </p:tav>
                                        <p:tav tm="100000">
                                          <p:val>
                                            <p:strVal val="#ppt_w"/>
                                          </p:val>
                                        </p:tav>
                                      </p:tavLst>
                                    </p:anim>
                                    <p:anim calcmode="lin" valueType="num">
                                      <p:cBhvr>
                                        <p:cTn id="24" dur="1000" fill="hold"/>
                                        <p:tgtEl>
                                          <p:spTgt spid="8"/>
                                        </p:tgtEl>
                                        <p:attrNameLst>
                                          <p:attrName>ppt_h</p:attrName>
                                        </p:attrNameLst>
                                      </p:cBhvr>
                                      <p:tavLst>
                                        <p:tav tm="0">
                                          <p:val>
                                            <p:fltVal val="0"/>
                                          </p:val>
                                        </p:tav>
                                        <p:tav tm="100000">
                                          <p:val>
                                            <p:strVal val="#ppt_h"/>
                                          </p:val>
                                        </p:tav>
                                      </p:tavLst>
                                    </p:anim>
                                    <p:anim calcmode="lin" valueType="num">
                                      <p:cBhvr>
                                        <p:cTn id="25" dur="1000" fill="hold"/>
                                        <p:tgtEl>
                                          <p:spTgt spid="8"/>
                                        </p:tgtEl>
                                        <p:attrNameLst>
                                          <p:attrName>style.rotation</p:attrName>
                                        </p:attrNameLst>
                                      </p:cBhvr>
                                      <p:tavLst>
                                        <p:tav tm="0">
                                          <p:val>
                                            <p:fltVal val="90"/>
                                          </p:val>
                                        </p:tav>
                                        <p:tav tm="100000">
                                          <p:val>
                                            <p:fltVal val="0"/>
                                          </p:val>
                                        </p:tav>
                                      </p:tavLst>
                                    </p:anim>
                                    <p:animEffect transition="in" filter="fade">
                                      <p:cBhvr>
                                        <p:cTn id="2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t="-17000" b="-17000"/>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3805F6-EA77-4D51-9744-9F37A57F23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72829" y="4860847"/>
            <a:ext cx="1969179" cy="1743607"/>
          </a:xfrm>
          <a:prstGeom prst="rect">
            <a:avLst/>
          </a:prstGeom>
        </p:spPr>
      </p:pic>
      <p:pic>
        <p:nvPicPr>
          <p:cNvPr id="7" name="Picture 6">
            <a:extLst>
              <a:ext uri="{FF2B5EF4-FFF2-40B4-BE49-F238E27FC236}">
                <a16:creationId xmlns:a16="http://schemas.microsoft.com/office/drawing/2014/main" id="{18B3DB36-0CAB-4CD0-BE48-595E0CADE40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27105" y="4348732"/>
            <a:ext cx="2060627" cy="1383912"/>
          </a:xfrm>
          <a:prstGeom prst="rect">
            <a:avLst/>
          </a:prstGeom>
        </p:spPr>
      </p:pic>
      <p:sp>
        <p:nvSpPr>
          <p:cNvPr id="9" name="Rectangle: Folded Corner 8">
            <a:extLst>
              <a:ext uri="{FF2B5EF4-FFF2-40B4-BE49-F238E27FC236}">
                <a16:creationId xmlns:a16="http://schemas.microsoft.com/office/drawing/2014/main" id="{6FCD71A2-4BFE-4953-931C-BECE5B4A1D66}"/>
              </a:ext>
            </a:extLst>
          </p:cNvPr>
          <p:cNvSpPr/>
          <p:nvPr/>
        </p:nvSpPr>
        <p:spPr>
          <a:xfrm>
            <a:off x="9926543" y="3920234"/>
            <a:ext cx="1470660" cy="1328012"/>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Phần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quà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dành</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cho</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bạn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3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chiếc</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kẹo</a:t>
            </a:r>
            <a:endPar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6" name="Flowchart: Summing Junction 35">
            <a:extLst>
              <a:ext uri="{FF2B5EF4-FFF2-40B4-BE49-F238E27FC236}">
                <a16:creationId xmlns:a16="http://schemas.microsoft.com/office/drawing/2014/main" id="{9A9D8C94-FF71-4542-A1F8-47F84D77E78E}"/>
              </a:ext>
            </a:extLst>
          </p:cNvPr>
          <p:cNvSpPr/>
          <p:nvPr/>
        </p:nvSpPr>
        <p:spPr>
          <a:xfrm>
            <a:off x="4025903" y="4194326"/>
            <a:ext cx="154407" cy="154406"/>
          </a:xfrm>
          <a:prstGeom prst="flowChartSummingJunction">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path path="circle">
              <a:fillToRect l="50000" t="50000" r="50000" b="50000"/>
            </a:path>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5" name="Picture 44">
            <a:hlinkClick r:id="rId8" action="ppaction://hlinksldjump"/>
            <a:extLst>
              <a:ext uri="{FF2B5EF4-FFF2-40B4-BE49-F238E27FC236}">
                <a16:creationId xmlns:a16="http://schemas.microsoft.com/office/drawing/2014/main" id="{7ADCD335-3FE0-4DF0-AEE0-F01FB02593E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 y="4138112"/>
            <a:ext cx="1164057" cy="1275986"/>
          </a:xfrm>
          <a:prstGeom prst="rect">
            <a:avLst/>
          </a:prstGeom>
        </p:spPr>
      </p:pic>
      <p:pic>
        <p:nvPicPr>
          <p:cNvPr id="53" name="Picture 52">
            <a:extLst>
              <a:ext uri="{FF2B5EF4-FFF2-40B4-BE49-F238E27FC236}">
                <a16:creationId xmlns:a16="http://schemas.microsoft.com/office/drawing/2014/main" id="{642873B8-CC7C-4CCD-B555-E79C2046F99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883323" y="3919037"/>
            <a:ext cx="495300" cy="438150"/>
          </a:xfrm>
          <a:prstGeom prst="rect">
            <a:avLst/>
          </a:prstGeom>
        </p:spPr>
      </p:pic>
      <p:pic>
        <p:nvPicPr>
          <p:cNvPr id="55" name="Picture 54">
            <a:extLst>
              <a:ext uri="{FF2B5EF4-FFF2-40B4-BE49-F238E27FC236}">
                <a16:creationId xmlns:a16="http://schemas.microsoft.com/office/drawing/2014/main" id="{BF1CB1F2-B380-48F5-8964-31095DE91B5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013887" y="3822039"/>
            <a:ext cx="714375" cy="1190625"/>
          </a:xfrm>
          <a:prstGeom prst="rect">
            <a:avLst/>
          </a:prstGeom>
        </p:spPr>
      </p:pic>
      <p:sp>
        <p:nvSpPr>
          <p:cNvPr id="18" name="Text Box 11"/>
          <p:cNvSpPr txBox="1">
            <a:spLocks noChangeArrowheads="1"/>
          </p:cNvSpPr>
          <p:nvPr/>
        </p:nvSpPr>
        <p:spPr bwMode="auto">
          <a:xfrm>
            <a:off x="9872" y="5"/>
            <a:ext cx="12182128" cy="3693319"/>
          </a:xfrm>
          <a:prstGeom prst="rect">
            <a:avLst/>
          </a:prstGeom>
          <a:solidFill>
            <a:srgbClr val="FFFFFF">
              <a:alpha val="8588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36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ĐỀ SỐ 1</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vi-VN"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Đọc đoạn 1 và 2 của bài Một người chính trực và trả lời câu hỏi:</a:t>
            </a:r>
            <a:endPar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vi-VN"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Trong việc lập ngôi vua, sự chính trực của Tô Hiến Thành thể hiện như thế nào?</a:t>
            </a:r>
            <a:r>
              <a:rPr kumimoji="0" lang="en-US"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endPar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p:txBody>
      </p:sp>
      <p:sp>
        <p:nvSpPr>
          <p:cNvPr id="10" name="Text Box 11"/>
          <p:cNvSpPr txBox="1">
            <a:spLocks noChangeArrowheads="1"/>
          </p:cNvSpPr>
          <p:nvPr/>
        </p:nvSpPr>
        <p:spPr bwMode="auto">
          <a:xfrm>
            <a:off x="0" y="3067948"/>
            <a:ext cx="12182128" cy="3416320"/>
          </a:xfrm>
          <a:prstGeom prst="rect">
            <a:avLst/>
          </a:prstGeom>
          <a:solidFill>
            <a:srgbClr val="FFFFFF">
              <a:alpha val="6392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vi-VN" sz="3600">
                <a:latin typeface="+mj-lt"/>
              </a:rPr>
              <a:t>Trong việc lập ngôi vua, sự chính trực của Tô Hiến Thành thể hiện ở chỗ:</a:t>
            </a:r>
          </a:p>
          <a:p>
            <a:r>
              <a:rPr lang="vi-VN" sz="3600">
                <a:latin typeface="+mj-lt"/>
              </a:rPr>
              <a:t>Thực hiện theo đúng di chiếu của vua Lí Anh Tông lập thái tử Long Cán làm ngôi vua (Trung thành với di chiếu)</a:t>
            </a:r>
          </a:p>
          <a:p>
            <a:r>
              <a:rPr lang="vi-VN" sz="3600">
                <a:latin typeface="+mj-lt"/>
              </a:rPr>
              <a:t>Không ăn đút lót, không vì tiền bạc mà đưa người khác lên làm vua, trái với di mệnh của vua. Cứ theo di chiếu mà thực hiện.</a:t>
            </a:r>
          </a:p>
        </p:txBody>
      </p:sp>
    </p:spTree>
    <p:extLst>
      <p:ext uri="{BB962C8B-B14F-4D97-AF65-F5344CB8AC3E}">
        <p14:creationId xmlns:p14="http://schemas.microsoft.com/office/powerpoint/2010/main" val="3328719696"/>
      </p:ext>
    </p:extLst>
  </p:cSld>
  <p:clrMapOvr>
    <a:masterClrMapping/>
  </p:clrMapOvr>
  <mc:AlternateContent xmlns:mc="http://schemas.openxmlformats.org/markup-compatibility/2006" xmlns:p14="http://schemas.microsoft.com/office/powerpoint/2010/main">
    <mc:Choice Requires="p14">
      <p:transition p14:dur="10">
        <p:sndAc>
          <p:stSnd>
            <p:snd r:embed="rId3" name="chimes.wav"/>
          </p:stSnd>
        </p:sndAc>
      </p:transition>
    </mc:Choice>
    <mc:Fallback xmlns="">
      <p:transition>
        <p:sndAc>
          <p:stSnd>
            <p:snd r:embed="rId12"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1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8" restart="whenNotActive" fill="hold" evtFilter="cancelBubble" nodeType="interactiveSeq">
                <p:stCondLst>
                  <p:cond evt="onClick" delay="0">
                    <p:tgtEl>
                      <p:spTgt spid="7"/>
                    </p:tgtEl>
                  </p:cond>
                </p:stCondLst>
                <p:endSync evt="end" delay="0">
                  <p:rtn val="all"/>
                </p:endSync>
                <p:childTnLst>
                  <p:par>
                    <p:cTn id="19" fill="hold">
                      <p:stCondLst>
                        <p:cond delay="0"/>
                      </p:stCondLst>
                      <p:childTnLst>
                        <p:par>
                          <p:cTn id="20" fill="hold">
                            <p:stCondLst>
                              <p:cond delay="0"/>
                            </p:stCondLst>
                            <p:childTnLst>
                              <p:par>
                                <p:cTn id="21" presetID="64" presetClass="path" presetSubtype="0" accel="50000" decel="50000" fill="hold" nodeType="clickEffect">
                                  <p:stCondLst>
                                    <p:cond delay="0"/>
                                  </p:stCondLst>
                                  <p:childTnLst>
                                    <p:animMotion origin="layout" path="M -1.66667E-6 -3.7037E-6 L -1.66667E-6 -0.22476 " pathEditMode="relative" rAng="0" ptsTypes="AA">
                                      <p:cBhvr>
                                        <p:cTn id="22" dur="2000" fill="hold"/>
                                        <p:tgtEl>
                                          <p:spTgt spid="7"/>
                                        </p:tgtEl>
                                        <p:attrNameLst>
                                          <p:attrName>ppt_x</p:attrName>
                                          <p:attrName>ppt_y</p:attrName>
                                        </p:attrNameLst>
                                      </p:cBhvr>
                                      <p:rCtr x="0" y="-11250"/>
                                    </p:animMotion>
                                  </p:childTnLst>
                                  <p:subTnLst>
                                    <p:audio>
                                      <p:cMediaNode>
                                        <p:cTn display="0" masterRel="sameClick">
                                          <p:stCondLst>
                                            <p:cond evt="begin" delay="0">
                                              <p:tn val="21"/>
                                            </p:cond>
                                          </p:stCondLst>
                                          <p:endCondLst>
                                            <p:cond evt="onStopAudio" delay="0">
                                              <p:tgtEl>
                                                <p:sldTgt/>
                                              </p:tgtEl>
                                            </p:cond>
                                          </p:endCondLst>
                                        </p:cTn>
                                        <p:tgtEl>
                                          <p:sndTgt r:embed="rId3" name="chimes.wav"/>
                                        </p:tgtEl>
                                      </p:cMediaNode>
                                    </p:audio>
                                  </p:subTnLst>
                                </p:cTn>
                              </p:par>
                            </p:childTnLst>
                          </p:cTn>
                        </p:par>
                        <p:par>
                          <p:cTn id="23" fill="hold">
                            <p:stCondLst>
                              <p:cond delay="2000"/>
                            </p:stCondLst>
                            <p:childTnLst>
                              <p:par>
                                <p:cTn id="24" presetID="22" presetClass="entr" presetSubtype="4"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down)">
                                      <p:cBhvr>
                                        <p:cTn id="26" dur="500"/>
                                        <p:tgtEl>
                                          <p:spTgt spid="9"/>
                                        </p:tgtEl>
                                      </p:cBhvr>
                                    </p:animEffect>
                                  </p:childTnLst>
                                  <p:subTnLst>
                                    <p:audio>
                                      <p:cMediaNode>
                                        <p:cTn display="0" masterRel="sameClick">
                                          <p:stCondLst>
                                            <p:cond evt="begin" delay="0">
                                              <p:tn val="24"/>
                                            </p:cond>
                                          </p:stCondLst>
                                          <p:endCondLst>
                                            <p:cond evt="onStopAudio" delay="0">
                                              <p:tgtEl>
                                                <p:sldTgt/>
                                              </p:tgtEl>
                                            </p:cond>
                                          </p:endCondLst>
                                        </p:cTn>
                                        <p:tgtEl>
                                          <p:sndTgt r:embed="rId4" name="applause.wav"/>
                                        </p:tgtEl>
                                      </p:cMediaNode>
                                    </p:audio>
                                  </p:subTnLst>
                                </p:cTn>
                              </p:par>
                              <p:par>
                                <p:cTn id="27" presetID="10" presetClass="entr" presetSubtype="0" fill="hold" nodeType="withEffect">
                                  <p:stCondLst>
                                    <p:cond delay="0"/>
                                  </p:stCondLst>
                                  <p:childTnLst>
                                    <p:set>
                                      <p:cBhvr>
                                        <p:cTn id="28" dur="1" fill="hold">
                                          <p:stCondLst>
                                            <p:cond delay="0"/>
                                          </p:stCondLst>
                                        </p:cTn>
                                        <p:tgtEl>
                                          <p:spTgt spid="53"/>
                                        </p:tgtEl>
                                        <p:attrNameLst>
                                          <p:attrName>style.visibility</p:attrName>
                                        </p:attrNameLst>
                                      </p:cBhvr>
                                      <p:to>
                                        <p:strVal val="visible"/>
                                      </p:to>
                                    </p:set>
                                    <p:animEffect transition="in" filter="fade">
                                      <p:cBhvr>
                                        <p:cTn id="29" dur="500"/>
                                        <p:tgtEl>
                                          <p:spTgt spid="53"/>
                                        </p:tgtEl>
                                      </p:cBhvr>
                                    </p:animEffect>
                                  </p:childTnLst>
                                </p:cTn>
                              </p:par>
                              <p:par>
                                <p:cTn id="30" presetID="10" presetClass="entr" presetSubtype="0" fill="hold" nodeType="withEffect">
                                  <p:stCondLst>
                                    <p:cond delay="0"/>
                                  </p:stCondLst>
                                  <p:childTnLst>
                                    <p:set>
                                      <p:cBhvr>
                                        <p:cTn id="31" dur="1" fill="hold">
                                          <p:stCondLst>
                                            <p:cond delay="0"/>
                                          </p:stCondLst>
                                        </p:cTn>
                                        <p:tgtEl>
                                          <p:spTgt spid="55"/>
                                        </p:tgtEl>
                                        <p:attrNameLst>
                                          <p:attrName>style.visibility</p:attrName>
                                        </p:attrNameLst>
                                      </p:cBhvr>
                                      <p:to>
                                        <p:strVal val="visible"/>
                                      </p:to>
                                    </p:set>
                                    <p:animEffect transition="in" filter="fade">
                                      <p:cBhvr>
                                        <p:cTn id="32" dur="500"/>
                                        <p:tgtEl>
                                          <p:spTgt spid="55"/>
                                        </p:tgtEl>
                                      </p:cBhvr>
                                    </p:animEffect>
                                  </p:childTnLst>
                                </p:cTn>
                              </p:par>
                            </p:childTnLst>
                          </p:cTn>
                        </p:par>
                        <p:par>
                          <p:cTn id="33" fill="hold">
                            <p:stCondLst>
                              <p:cond delay="2500"/>
                            </p:stCondLst>
                            <p:childTnLst>
                              <p:par>
                                <p:cTn id="34" presetID="32" presetClass="emph" presetSubtype="0" repeatCount="indefinite" fill="hold" grpId="1" nodeType="afterEffect">
                                  <p:stCondLst>
                                    <p:cond delay="0"/>
                                  </p:stCondLst>
                                  <p:childTnLst>
                                    <p:animRot by="120000">
                                      <p:cBhvr>
                                        <p:cTn id="35" dur="100" fill="hold">
                                          <p:stCondLst>
                                            <p:cond delay="0"/>
                                          </p:stCondLst>
                                        </p:cTn>
                                        <p:tgtEl>
                                          <p:spTgt spid="9"/>
                                        </p:tgtEl>
                                        <p:attrNameLst>
                                          <p:attrName>r</p:attrName>
                                        </p:attrNameLst>
                                      </p:cBhvr>
                                    </p:animRot>
                                    <p:animRot by="-240000">
                                      <p:cBhvr>
                                        <p:cTn id="36" dur="200" fill="hold">
                                          <p:stCondLst>
                                            <p:cond delay="200"/>
                                          </p:stCondLst>
                                        </p:cTn>
                                        <p:tgtEl>
                                          <p:spTgt spid="9"/>
                                        </p:tgtEl>
                                        <p:attrNameLst>
                                          <p:attrName>r</p:attrName>
                                        </p:attrNameLst>
                                      </p:cBhvr>
                                    </p:animRot>
                                    <p:animRot by="240000">
                                      <p:cBhvr>
                                        <p:cTn id="37" dur="200" fill="hold">
                                          <p:stCondLst>
                                            <p:cond delay="400"/>
                                          </p:stCondLst>
                                        </p:cTn>
                                        <p:tgtEl>
                                          <p:spTgt spid="9"/>
                                        </p:tgtEl>
                                        <p:attrNameLst>
                                          <p:attrName>r</p:attrName>
                                        </p:attrNameLst>
                                      </p:cBhvr>
                                    </p:animRot>
                                    <p:animRot by="-240000">
                                      <p:cBhvr>
                                        <p:cTn id="38" dur="200" fill="hold">
                                          <p:stCondLst>
                                            <p:cond delay="600"/>
                                          </p:stCondLst>
                                        </p:cTn>
                                        <p:tgtEl>
                                          <p:spTgt spid="9"/>
                                        </p:tgtEl>
                                        <p:attrNameLst>
                                          <p:attrName>r</p:attrName>
                                        </p:attrNameLst>
                                      </p:cBhvr>
                                    </p:animRot>
                                    <p:animRot by="120000">
                                      <p:cBhvr>
                                        <p:cTn id="39" dur="200" fill="hold">
                                          <p:stCondLst>
                                            <p:cond delay="800"/>
                                          </p:stCondLst>
                                        </p:cTn>
                                        <p:tgtEl>
                                          <p:spTgt spid="9"/>
                                        </p:tgtEl>
                                        <p:attrNameLst>
                                          <p:attrName>r</p:attrName>
                                        </p:attrNameLst>
                                      </p:cBhvr>
                                    </p:animRot>
                                  </p:childTnLst>
                                </p:cTn>
                              </p:par>
                            </p:childTnLst>
                          </p:cTn>
                        </p:par>
                      </p:childTnLst>
                    </p:cTn>
                  </p:par>
                </p:childTnLst>
              </p:cTn>
              <p:nextCondLst>
                <p:cond evt="onClick" delay="0">
                  <p:tgtEl>
                    <p:spTgt spid="7"/>
                  </p:tgtEl>
                </p:cond>
              </p:nextCondLst>
            </p:seq>
          </p:childTnLst>
        </p:cTn>
      </p:par>
    </p:tnLst>
    <p:bldLst>
      <p:bldP spid="9" grpId="0" animBg="1"/>
      <p:bldP spid="9" grpId="1" animBg="1"/>
      <p:bldP spid="18" grpId="0" animBg="1"/>
      <p:bldP spid="18" grpId="1"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t="-17000" b="-17000"/>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3805F6-EA77-4D51-9744-9F37A57F23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72829" y="4860847"/>
            <a:ext cx="1969179" cy="1743607"/>
          </a:xfrm>
          <a:prstGeom prst="rect">
            <a:avLst/>
          </a:prstGeom>
        </p:spPr>
      </p:pic>
      <p:pic>
        <p:nvPicPr>
          <p:cNvPr id="7" name="Picture 6">
            <a:extLst>
              <a:ext uri="{FF2B5EF4-FFF2-40B4-BE49-F238E27FC236}">
                <a16:creationId xmlns:a16="http://schemas.microsoft.com/office/drawing/2014/main" id="{18B3DB36-0CAB-4CD0-BE48-595E0CADE40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27105" y="4348732"/>
            <a:ext cx="2060627" cy="1383912"/>
          </a:xfrm>
          <a:prstGeom prst="rect">
            <a:avLst/>
          </a:prstGeom>
        </p:spPr>
      </p:pic>
      <p:sp>
        <p:nvSpPr>
          <p:cNvPr id="9" name="Rectangle: Folded Corner 8">
            <a:extLst>
              <a:ext uri="{FF2B5EF4-FFF2-40B4-BE49-F238E27FC236}">
                <a16:creationId xmlns:a16="http://schemas.microsoft.com/office/drawing/2014/main" id="{6FCD71A2-4BFE-4953-931C-BECE5B4A1D66}"/>
              </a:ext>
            </a:extLst>
          </p:cNvPr>
          <p:cNvSpPr/>
          <p:nvPr/>
        </p:nvSpPr>
        <p:spPr>
          <a:xfrm>
            <a:off x="9926543" y="3920234"/>
            <a:ext cx="1470660" cy="1328012"/>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Phần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quà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dành</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cho</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bạn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3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chiếc</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kẹo</a:t>
            </a:r>
            <a:endPar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6" name="Flowchart: Summing Junction 35">
            <a:extLst>
              <a:ext uri="{FF2B5EF4-FFF2-40B4-BE49-F238E27FC236}">
                <a16:creationId xmlns:a16="http://schemas.microsoft.com/office/drawing/2014/main" id="{9A9D8C94-FF71-4542-A1F8-47F84D77E78E}"/>
              </a:ext>
            </a:extLst>
          </p:cNvPr>
          <p:cNvSpPr/>
          <p:nvPr/>
        </p:nvSpPr>
        <p:spPr>
          <a:xfrm>
            <a:off x="4025903" y="4194326"/>
            <a:ext cx="154407" cy="154406"/>
          </a:xfrm>
          <a:prstGeom prst="flowChartSummingJunction">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path path="circle">
              <a:fillToRect l="50000" t="50000" r="50000" b="50000"/>
            </a:path>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5" name="Picture 44">
            <a:hlinkClick r:id="rId8" action="ppaction://hlinksldjump"/>
            <a:extLst>
              <a:ext uri="{FF2B5EF4-FFF2-40B4-BE49-F238E27FC236}">
                <a16:creationId xmlns:a16="http://schemas.microsoft.com/office/drawing/2014/main" id="{7ADCD335-3FE0-4DF0-AEE0-F01FB02593E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 y="4138112"/>
            <a:ext cx="1164057" cy="1275986"/>
          </a:xfrm>
          <a:prstGeom prst="rect">
            <a:avLst/>
          </a:prstGeom>
        </p:spPr>
      </p:pic>
      <p:pic>
        <p:nvPicPr>
          <p:cNvPr id="53" name="Picture 52">
            <a:extLst>
              <a:ext uri="{FF2B5EF4-FFF2-40B4-BE49-F238E27FC236}">
                <a16:creationId xmlns:a16="http://schemas.microsoft.com/office/drawing/2014/main" id="{642873B8-CC7C-4CCD-B555-E79C2046F99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883323" y="3919037"/>
            <a:ext cx="495300" cy="438150"/>
          </a:xfrm>
          <a:prstGeom prst="rect">
            <a:avLst/>
          </a:prstGeom>
        </p:spPr>
      </p:pic>
      <p:pic>
        <p:nvPicPr>
          <p:cNvPr id="55" name="Picture 54">
            <a:extLst>
              <a:ext uri="{FF2B5EF4-FFF2-40B4-BE49-F238E27FC236}">
                <a16:creationId xmlns:a16="http://schemas.microsoft.com/office/drawing/2014/main" id="{BF1CB1F2-B380-48F5-8964-31095DE91B5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013887" y="3822039"/>
            <a:ext cx="714375" cy="1190625"/>
          </a:xfrm>
          <a:prstGeom prst="rect">
            <a:avLst/>
          </a:prstGeom>
        </p:spPr>
      </p:pic>
      <p:sp>
        <p:nvSpPr>
          <p:cNvPr id="18" name="Text Box 11"/>
          <p:cNvSpPr txBox="1">
            <a:spLocks noChangeArrowheads="1"/>
          </p:cNvSpPr>
          <p:nvPr/>
        </p:nvSpPr>
        <p:spPr bwMode="auto">
          <a:xfrm>
            <a:off x="9872" y="5972"/>
            <a:ext cx="12182128" cy="3970318"/>
          </a:xfrm>
          <a:prstGeom prst="rect">
            <a:avLst/>
          </a:prstGeom>
          <a:solidFill>
            <a:srgbClr val="FFFFFF">
              <a:alpha val="8588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alt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ĐỀ SỐ 2</a:t>
            </a: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Đọc</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thuộc</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lòng</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bài</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 “</a:t>
            </a:r>
            <a:r>
              <a:rPr kumimoji="0" lang="en-US" altLang="en-US" sz="36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Tre </a:t>
            </a:r>
            <a:r>
              <a:rPr kumimoji="0" lang="en-US" altLang="en-US" sz="36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Việt</a:t>
            </a:r>
            <a:r>
              <a:rPr kumimoji="0" lang="en-US" altLang="en-US" sz="36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Nam</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1"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a:t>
            </a:r>
            <a:r>
              <a:rPr kumimoji="0" lang="en-US" altLang="en-US" sz="3600" b="0" i="1"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trang</a:t>
            </a:r>
            <a:r>
              <a:rPr kumimoji="0" lang="en-US" altLang="en-US" sz="3600" b="0" i="1"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41)</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đoạn</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từ</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Nòi</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tre</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đâu</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chịu</a:t>
            </a:r>
            <a:r>
              <a:rPr kumimoji="0" lang="en-US" altLang="en-US" sz="3600" b="0" i="0" u="none" strike="noStrike" kern="1200" cap="none" spc="0" normalizeH="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noProof="0" dirty="0" err="1">
                <a:ln>
                  <a:noFill/>
                </a:ln>
                <a:solidFill>
                  <a:srgbClr val="0000FF"/>
                </a:solidFill>
                <a:effectLst/>
                <a:uLnTx/>
                <a:uFillTx/>
                <a:latin typeface="Times New Roman" panose="02020603050405020304" pitchFamily="18" charset="0"/>
                <a:ea typeface="+mn-ea"/>
                <a:cs typeface="+mn-cs"/>
              </a:rPr>
              <a:t>mọc</a:t>
            </a:r>
            <a:r>
              <a:rPr kumimoji="0" lang="en-US" altLang="en-US" sz="3600" b="0" i="0" u="none" strike="noStrike" kern="1200" cap="none" spc="0" normalizeH="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noProof="0" dirty="0" err="1">
                <a:ln>
                  <a:noFill/>
                </a:ln>
                <a:solidFill>
                  <a:srgbClr val="0000FF"/>
                </a:solidFill>
                <a:effectLst/>
                <a:uLnTx/>
                <a:uFillTx/>
                <a:latin typeface="Times New Roman" panose="02020603050405020304" pitchFamily="18" charset="0"/>
                <a:ea typeface="+mn-ea"/>
                <a:cs typeface="+mn-cs"/>
              </a:rPr>
              <a:t>cong</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1" i="1"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đến</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Đất</a:t>
            </a:r>
            <a:r>
              <a:rPr kumimoji="0" lang="en-US" altLang="en-US" sz="3600" b="0" i="0" u="none" strike="noStrike" kern="1200" cap="none" spc="0" normalizeH="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noProof="0" dirty="0" err="1">
                <a:ln>
                  <a:noFill/>
                </a:ln>
                <a:solidFill>
                  <a:srgbClr val="0000FF"/>
                </a:solidFill>
                <a:effectLst/>
                <a:uLnTx/>
                <a:uFillTx/>
                <a:latin typeface="Times New Roman" panose="02020603050405020304" pitchFamily="18" charset="0"/>
                <a:ea typeface="+mn-ea"/>
                <a:cs typeface="+mn-cs"/>
              </a:rPr>
              <a:t>xanh</a:t>
            </a:r>
            <a:r>
              <a:rPr kumimoji="0" lang="en-US" altLang="en-US" sz="3600" b="0" i="0" u="none" strike="noStrike" kern="1200" cap="none" spc="0" normalizeH="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noProof="0" dirty="0" err="1">
                <a:ln>
                  <a:noFill/>
                </a:ln>
                <a:solidFill>
                  <a:srgbClr val="0000FF"/>
                </a:solidFill>
                <a:effectLst/>
                <a:uLnTx/>
                <a:uFillTx/>
                <a:latin typeface="Times New Roman" panose="02020603050405020304" pitchFamily="18" charset="0"/>
                <a:ea typeface="+mn-ea"/>
                <a:cs typeface="+mn-cs"/>
              </a:rPr>
              <a:t>tre</a:t>
            </a:r>
            <a:r>
              <a:rPr kumimoji="0" lang="en-US" altLang="en-US" sz="3600" b="0" i="0" u="none" strike="noStrike" kern="1200" cap="none" spc="0" normalizeH="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noProof="0" dirty="0" err="1">
                <a:ln>
                  <a:noFill/>
                </a:ln>
                <a:solidFill>
                  <a:srgbClr val="0000FF"/>
                </a:solidFill>
                <a:effectLst/>
                <a:uLnTx/>
                <a:uFillTx/>
                <a:latin typeface="Times New Roman" panose="02020603050405020304" pitchFamily="18" charset="0"/>
                <a:ea typeface="+mn-ea"/>
                <a:cs typeface="+mn-cs"/>
              </a:rPr>
              <a:t>mãi</a:t>
            </a:r>
            <a:r>
              <a:rPr kumimoji="0" lang="en-US" altLang="en-US" sz="3600" b="0" i="0" u="none" strike="noStrike" kern="1200" cap="none" spc="0" normalizeH="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noProof="0" dirty="0" err="1">
                <a:ln>
                  <a:noFill/>
                </a:ln>
                <a:solidFill>
                  <a:srgbClr val="0000FF"/>
                </a:solidFill>
                <a:effectLst/>
                <a:uLnTx/>
                <a:uFillTx/>
                <a:latin typeface="Times New Roman" panose="02020603050405020304" pitchFamily="18" charset="0"/>
                <a:ea typeface="+mn-ea"/>
                <a:cs typeface="+mn-cs"/>
              </a:rPr>
              <a:t>xanh</a:t>
            </a:r>
            <a:r>
              <a:rPr kumimoji="0" lang="en-US" altLang="en-US" sz="3600" b="0" i="0" u="none" strike="noStrike" kern="1200" cap="none" spc="0" normalizeH="0" noProof="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màu</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tre</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xanh</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CH: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Em</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thích</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những</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hình</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ảnh</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nào</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về</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cây</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tre</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và</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búp</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măng</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non?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Vì</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sao</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endParaRPr>
          </a:p>
        </p:txBody>
      </p:sp>
      <p:sp>
        <p:nvSpPr>
          <p:cNvPr id="10" name="Text Box 11"/>
          <p:cNvSpPr txBox="1">
            <a:spLocks noChangeArrowheads="1"/>
          </p:cNvSpPr>
          <p:nvPr/>
        </p:nvSpPr>
        <p:spPr bwMode="auto">
          <a:xfrm>
            <a:off x="-11832" y="2750506"/>
            <a:ext cx="12182128" cy="4401205"/>
          </a:xfrm>
          <a:prstGeom prst="rect">
            <a:avLst/>
          </a:prstGeom>
          <a:solidFill>
            <a:srgbClr val="FFFFFF">
              <a:alpha val="6392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vi-VN" sz="3500">
                <a:latin typeface="+mj-lt"/>
              </a:rPr>
              <a:t>Những hình ảnh nói về cây tre và búp măng trong bài thơ đều rất thích. Bởi mỗi hình ảnh của tre hay búp măng đều chứa đựng những phẩm chất đáng quý của con người Việt Nam. Đó là sự cần cù trong lao động, chịu thương chịu khó "yêu nhiều nắng nỏ trời xanh" Đó là tình thương yêu bao la giữa người với người "Tay ôm, tay níu tre gần nhau thêm", "có manh áo cộc, tre nhường cho con", "măng non là búp măng non", " Đã mang dáng thẳng thân tròn của tre".</a:t>
            </a:r>
          </a:p>
        </p:txBody>
      </p:sp>
    </p:spTree>
    <p:extLst>
      <p:ext uri="{BB962C8B-B14F-4D97-AF65-F5344CB8AC3E}">
        <p14:creationId xmlns:p14="http://schemas.microsoft.com/office/powerpoint/2010/main" val="1350337881"/>
      </p:ext>
    </p:extLst>
  </p:cSld>
  <p:clrMapOvr>
    <a:masterClrMapping/>
  </p:clrMapOvr>
  <mc:AlternateContent xmlns:mc="http://schemas.openxmlformats.org/markup-compatibility/2006" xmlns:p14="http://schemas.microsoft.com/office/powerpoint/2010/main">
    <mc:Choice Requires="p14">
      <p:transition p14:dur="10">
        <p:sndAc>
          <p:stSnd>
            <p:snd r:embed="rId3" name="chimes.wav"/>
          </p:stSnd>
        </p:sndAc>
      </p:transition>
    </mc:Choice>
    <mc:Fallback xmlns="">
      <p:transition>
        <p:sndAc>
          <p:stSnd>
            <p:snd r:embed="rId12"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1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7"/>
                    </p:tgtEl>
                  </p:cond>
                </p:stCondLst>
                <p:endSync evt="end" delay="0">
                  <p:rtn val="all"/>
                </p:endSync>
                <p:childTnLst>
                  <p:par>
                    <p:cTn id="14" fill="hold">
                      <p:stCondLst>
                        <p:cond delay="0"/>
                      </p:stCondLst>
                      <p:childTnLst>
                        <p:par>
                          <p:cTn id="15" fill="hold">
                            <p:stCondLst>
                              <p:cond delay="0"/>
                            </p:stCondLst>
                            <p:childTnLst>
                              <p:par>
                                <p:cTn id="16" presetID="64" presetClass="path" presetSubtype="0" accel="50000" decel="50000" fill="hold" nodeType="clickEffect">
                                  <p:stCondLst>
                                    <p:cond delay="0"/>
                                  </p:stCondLst>
                                  <p:childTnLst>
                                    <p:animMotion origin="layout" path="M -1.66667E-6 -3.7037E-6 L -1.66667E-6 -0.22476 " pathEditMode="relative" rAng="0" ptsTypes="AA">
                                      <p:cBhvr>
                                        <p:cTn id="17" dur="2000" fill="hold"/>
                                        <p:tgtEl>
                                          <p:spTgt spid="7"/>
                                        </p:tgtEl>
                                        <p:attrNameLst>
                                          <p:attrName>ppt_x</p:attrName>
                                          <p:attrName>ppt_y</p:attrName>
                                        </p:attrNameLst>
                                      </p:cBhvr>
                                      <p:rCtr x="0" y="-11250"/>
                                    </p:animMotion>
                                  </p:childTnLst>
                                  <p:subTnLst>
                                    <p:audio>
                                      <p:cMediaNode>
                                        <p:cTn display="0" masterRel="sameClick">
                                          <p:stCondLst>
                                            <p:cond evt="begin" delay="0">
                                              <p:tn val="16"/>
                                            </p:cond>
                                          </p:stCondLst>
                                          <p:endCondLst>
                                            <p:cond evt="onStopAudio" delay="0">
                                              <p:tgtEl>
                                                <p:sldTgt/>
                                              </p:tgtEl>
                                            </p:cond>
                                          </p:endCondLst>
                                        </p:cTn>
                                        <p:tgtEl>
                                          <p:sndTgt r:embed="rId3" name="chimes.wav"/>
                                        </p:tgtEl>
                                      </p:cMediaNode>
                                    </p:audio>
                                  </p:sub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subTnLst>
                                    <p:audio>
                                      <p:cMediaNode>
                                        <p:cTn display="0" masterRel="sameClick">
                                          <p:stCondLst>
                                            <p:cond evt="begin" delay="0">
                                              <p:tn val="19"/>
                                            </p:cond>
                                          </p:stCondLst>
                                          <p:endCondLst>
                                            <p:cond evt="onStopAudio" delay="0">
                                              <p:tgtEl>
                                                <p:sldTgt/>
                                              </p:tgtEl>
                                            </p:cond>
                                          </p:endCondLst>
                                        </p:cTn>
                                        <p:tgtEl>
                                          <p:sndTgt r:embed="rId4" name="applause.wav"/>
                                        </p:tgtEl>
                                      </p:cMediaNode>
                                    </p:audio>
                                  </p:subTnLst>
                                </p:cTn>
                              </p:par>
                              <p:par>
                                <p:cTn id="22" presetID="10" presetClass="entr" presetSubtype="0" fill="hold" nodeType="with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500"/>
                                        <p:tgtEl>
                                          <p:spTgt spid="53"/>
                                        </p:tgtEl>
                                      </p:cBhvr>
                                    </p:animEffect>
                                  </p:childTnLst>
                                </p:cTn>
                              </p:par>
                              <p:par>
                                <p:cTn id="25" presetID="10" presetClass="entr" presetSubtype="0" fill="hold" nodeType="with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fade">
                                      <p:cBhvr>
                                        <p:cTn id="27" dur="500"/>
                                        <p:tgtEl>
                                          <p:spTgt spid="55"/>
                                        </p:tgtEl>
                                      </p:cBhvr>
                                    </p:animEffect>
                                  </p:childTnLst>
                                </p:cTn>
                              </p:par>
                            </p:childTnLst>
                          </p:cTn>
                        </p:par>
                        <p:par>
                          <p:cTn id="28" fill="hold">
                            <p:stCondLst>
                              <p:cond delay="2500"/>
                            </p:stCondLst>
                            <p:childTnLst>
                              <p:par>
                                <p:cTn id="29" presetID="32" presetClass="emph" presetSubtype="0" repeatCount="indefinite" fill="hold" grpId="1" nodeType="afterEffect">
                                  <p:stCondLst>
                                    <p:cond delay="0"/>
                                  </p:stCondLst>
                                  <p:childTnLst>
                                    <p:animRot by="120000">
                                      <p:cBhvr>
                                        <p:cTn id="30" dur="100" fill="hold">
                                          <p:stCondLst>
                                            <p:cond delay="0"/>
                                          </p:stCondLst>
                                        </p:cTn>
                                        <p:tgtEl>
                                          <p:spTgt spid="9"/>
                                        </p:tgtEl>
                                        <p:attrNameLst>
                                          <p:attrName>r</p:attrName>
                                        </p:attrNameLst>
                                      </p:cBhvr>
                                    </p:animRot>
                                    <p:animRot by="-240000">
                                      <p:cBhvr>
                                        <p:cTn id="31" dur="200" fill="hold">
                                          <p:stCondLst>
                                            <p:cond delay="200"/>
                                          </p:stCondLst>
                                        </p:cTn>
                                        <p:tgtEl>
                                          <p:spTgt spid="9"/>
                                        </p:tgtEl>
                                        <p:attrNameLst>
                                          <p:attrName>r</p:attrName>
                                        </p:attrNameLst>
                                      </p:cBhvr>
                                    </p:animRot>
                                    <p:animRot by="240000">
                                      <p:cBhvr>
                                        <p:cTn id="32" dur="200" fill="hold">
                                          <p:stCondLst>
                                            <p:cond delay="400"/>
                                          </p:stCondLst>
                                        </p:cTn>
                                        <p:tgtEl>
                                          <p:spTgt spid="9"/>
                                        </p:tgtEl>
                                        <p:attrNameLst>
                                          <p:attrName>r</p:attrName>
                                        </p:attrNameLst>
                                      </p:cBhvr>
                                    </p:animRot>
                                    <p:animRot by="-240000">
                                      <p:cBhvr>
                                        <p:cTn id="33" dur="200" fill="hold">
                                          <p:stCondLst>
                                            <p:cond delay="600"/>
                                          </p:stCondLst>
                                        </p:cTn>
                                        <p:tgtEl>
                                          <p:spTgt spid="9"/>
                                        </p:tgtEl>
                                        <p:attrNameLst>
                                          <p:attrName>r</p:attrName>
                                        </p:attrNameLst>
                                      </p:cBhvr>
                                    </p:animRot>
                                    <p:animRot by="120000">
                                      <p:cBhvr>
                                        <p:cTn id="34" dur="200" fill="hold">
                                          <p:stCondLst>
                                            <p:cond delay="800"/>
                                          </p:stCondLst>
                                        </p:cTn>
                                        <p:tgtEl>
                                          <p:spTgt spid="9"/>
                                        </p:tgtEl>
                                        <p:attrNameLst>
                                          <p:attrName>r</p:attrName>
                                        </p:attrNameLst>
                                      </p:cBhvr>
                                    </p:animRot>
                                  </p:childTnLst>
                                </p:cTn>
                              </p:par>
                            </p:childTnLst>
                          </p:cTn>
                        </p:par>
                      </p:childTnLst>
                    </p:cTn>
                  </p:par>
                </p:childTnLst>
              </p:cTn>
              <p:nextCondLst>
                <p:cond evt="onClick" delay="0">
                  <p:tgtEl>
                    <p:spTgt spid="7"/>
                  </p:tgtEl>
                </p:cond>
              </p:nextCondLst>
            </p:seq>
          </p:childTnLst>
        </p:cTn>
      </p:par>
    </p:tnLst>
    <p:bldLst>
      <p:bldP spid="9" grpId="0" animBg="1"/>
      <p:bldP spid="9" grpId="1" animBg="1"/>
      <p:bldP spid="18"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t="-17000" b="-17000"/>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3805F6-EA77-4D51-9744-9F37A57F23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72829" y="4860847"/>
            <a:ext cx="1969179" cy="1743607"/>
          </a:xfrm>
          <a:prstGeom prst="rect">
            <a:avLst/>
          </a:prstGeom>
        </p:spPr>
      </p:pic>
      <p:pic>
        <p:nvPicPr>
          <p:cNvPr id="7" name="Picture 6">
            <a:extLst>
              <a:ext uri="{FF2B5EF4-FFF2-40B4-BE49-F238E27FC236}">
                <a16:creationId xmlns:a16="http://schemas.microsoft.com/office/drawing/2014/main" id="{18B3DB36-0CAB-4CD0-BE48-595E0CADE40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27105" y="4348732"/>
            <a:ext cx="2060627" cy="1383912"/>
          </a:xfrm>
          <a:prstGeom prst="rect">
            <a:avLst/>
          </a:prstGeom>
        </p:spPr>
      </p:pic>
      <p:sp>
        <p:nvSpPr>
          <p:cNvPr id="9" name="Rectangle: Folded Corner 8">
            <a:extLst>
              <a:ext uri="{FF2B5EF4-FFF2-40B4-BE49-F238E27FC236}">
                <a16:creationId xmlns:a16="http://schemas.microsoft.com/office/drawing/2014/main" id="{6FCD71A2-4BFE-4953-931C-BECE5B4A1D66}"/>
              </a:ext>
            </a:extLst>
          </p:cNvPr>
          <p:cNvSpPr/>
          <p:nvPr/>
        </p:nvSpPr>
        <p:spPr>
          <a:xfrm>
            <a:off x="9926543" y="3920234"/>
            <a:ext cx="1470660" cy="1328012"/>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Phần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quà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dành</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cho</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bạn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3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chiếc</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kẹo</a:t>
            </a:r>
            <a:endPar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6" name="Flowchart: Summing Junction 35">
            <a:extLst>
              <a:ext uri="{FF2B5EF4-FFF2-40B4-BE49-F238E27FC236}">
                <a16:creationId xmlns:a16="http://schemas.microsoft.com/office/drawing/2014/main" id="{9A9D8C94-FF71-4542-A1F8-47F84D77E78E}"/>
              </a:ext>
            </a:extLst>
          </p:cNvPr>
          <p:cNvSpPr/>
          <p:nvPr/>
        </p:nvSpPr>
        <p:spPr>
          <a:xfrm>
            <a:off x="4025903" y="4194326"/>
            <a:ext cx="154407" cy="154406"/>
          </a:xfrm>
          <a:prstGeom prst="flowChartSummingJunction">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path path="circle">
              <a:fillToRect l="50000" t="50000" r="50000" b="50000"/>
            </a:path>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5" name="Picture 44">
            <a:hlinkClick r:id="rId8" action="ppaction://hlinksldjump"/>
            <a:extLst>
              <a:ext uri="{FF2B5EF4-FFF2-40B4-BE49-F238E27FC236}">
                <a16:creationId xmlns:a16="http://schemas.microsoft.com/office/drawing/2014/main" id="{7ADCD335-3FE0-4DF0-AEE0-F01FB02593E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 y="4138112"/>
            <a:ext cx="1164057" cy="1275986"/>
          </a:xfrm>
          <a:prstGeom prst="rect">
            <a:avLst/>
          </a:prstGeom>
        </p:spPr>
      </p:pic>
      <p:pic>
        <p:nvPicPr>
          <p:cNvPr id="53" name="Picture 52">
            <a:extLst>
              <a:ext uri="{FF2B5EF4-FFF2-40B4-BE49-F238E27FC236}">
                <a16:creationId xmlns:a16="http://schemas.microsoft.com/office/drawing/2014/main" id="{642873B8-CC7C-4CCD-B555-E79C2046F99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883323" y="3919037"/>
            <a:ext cx="495300" cy="438150"/>
          </a:xfrm>
          <a:prstGeom prst="rect">
            <a:avLst/>
          </a:prstGeom>
        </p:spPr>
      </p:pic>
      <p:pic>
        <p:nvPicPr>
          <p:cNvPr id="55" name="Picture 54">
            <a:extLst>
              <a:ext uri="{FF2B5EF4-FFF2-40B4-BE49-F238E27FC236}">
                <a16:creationId xmlns:a16="http://schemas.microsoft.com/office/drawing/2014/main" id="{BF1CB1F2-B380-48F5-8964-31095DE91B5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013887" y="3822039"/>
            <a:ext cx="714375" cy="1190625"/>
          </a:xfrm>
          <a:prstGeom prst="rect">
            <a:avLst/>
          </a:prstGeom>
        </p:spPr>
      </p:pic>
      <p:sp>
        <p:nvSpPr>
          <p:cNvPr id="18" name="Text Box 11"/>
          <p:cNvSpPr txBox="1">
            <a:spLocks noChangeArrowheads="1"/>
          </p:cNvSpPr>
          <p:nvPr/>
        </p:nvSpPr>
        <p:spPr bwMode="auto">
          <a:xfrm>
            <a:off x="22848" y="239371"/>
            <a:ext cx="12182128" cy="3416320"/>
          </a:xfrm>
          <a:prstGeom prst="rect">
            <a:avLst/>
          </a:prstGeom>
          <a:solidFill>
            <a:srgbClr val="FFFFFF">
              <a:alpha val="8588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altLang="en-US" sz="36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ĐỀ SỐ 3</a:t>
            </a: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Đọc bài: “</a:t>
            </a:r>
            <a:r>
              <a:rPr kumimoji="0" lang="en-US" altLang="en-US" sz="3600" b="1"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Những hạt thóc giống</a:t>
            </a: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a:t>
            </a:r>
            <a:r>
              <a:rPr kumimoji="0" lang="en-US" altLang="en-US" sz="3600" b="0" i="1"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(trang 46)</a:t>
            </a: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đoạn: </a:t>
            </a:r>
          </a:p>
          <a:p>
            <a:pPr marL="0" marR="0" lvl="0" indent="0" algn="l" defTabSz="914400" rtl="0" eaLnBrk="0" fontAlgn="base" latinLnBrk="0" hangingPunct="0">
              <a:lnSpc>
                <a:spcPct val="100000"/>
              </a:lnSpc>
              <a:spcBef>
                <a:spcPts val="0"/>
              </a:spcBef>
              <a:spcAft>
                <a:spcPct val="0"/>
              </a:spcAft>
              <a:buClrTx/>
              <a:buSzTx/>
              <a:buFontTx/>
              <a:buNone/>
              <a:tabLst/>
              <a:defRPr/>
            </a:pPr>
            <a:r>
              <a:rPr kumimoji="0" lang="vi-VN"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mn-cs"/>
              </a:rPr>
              <a:t>Từ</a:t>
            </a:r>
            <a:r>
              <a:rPr kumimoji="0" lang="vi-VN" sz="3600" b="0" i="0" u="none" strike="noStrike" kern="1200" cap="none" spc="0" normalizeH="0" noProof="0">
                <a:ln>
                  <a:noFill/>
                </a:ln>
                <a:solidFill>
                  <a:prstClr val="black"/>
                </a:solidFill>
                <a:effectLst/>
                <a:uLnTx/>
                <a:uFillTx/>
                <a:latin typeface="Times New Roman" panose="02020603050405020304" pitchFamily="18" charset="0"/>
                <a:ea typeface="+mn-ea"/>
                <a:cs typeface="+mn-cs"/>
              </a:rPr>
              <a:t> </a:t>
            </a:r>
            <a:r>
              <a:rPr kumimoji="0" lang="vi-VN"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Ngày xưa có một ông vua </a:t>
            </a:r>
            <a:r>
              <a:rPr lang="vi-VN" sz="3600">
                <a:solidFill>
                  <a:srgbClr val="0000CC"/>
                </a:solidFill>
              </a:rPr>
              <a:t>đến</a:t>
            </a:r>
            <a:r>
              <a:rPr lang="vi-VN" sz="3600">
                <a:solidFill>
                  <a:prstClr val="black"/>
                </a:solidFill>
              </a:rPr>
              <a:t> </a:t>
            </a:r>
            <a:r>
              <a:rPr kumimoji="0" lang="vi-VN"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thóc nảy mầm được.</a:t>
            </a:r>
          </a:p>
          <a:p>
            <a:pPr marL="0" marR="0" lvl="0" indent="0" algn="l" defTabSz="914400" rtl="0" eaLnBrk="0" fontAlgn="base" latinLnBrk="0" hangingPunct="0">
              <a:lnSpc>
                <a:spcPct val="100000"/>
              </a:lnSpc>
              <a:spcBef>
                <a:spcPts val="0"/>
              </a:spcBef>
              <a:spcAft>
                <a:spcPct val="0"/>
              </a:spcAft>
              <a:buClrTx/>
              <a:buSzTx/>
              <a:buFontTx/>
              <a:buNone/>
              <a:tabLst/>
              <a:defRPr/>
            </a:pPr>
            <a:endParaRPr kumimoji="0" lang="vi-VN"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CH: Nhà vua làm cách nào để tìm được người trung thực? </a:t>
            </a:r>
          </a:p>
          <a:p>
            <a:pPr marL="0" marR="0" lvl="0" indent="0" algn="l" defTabSz="914400" rtl="0" eaLnBrk="1" fontAlgn="base" latinLnBrk="0" hangingPunct="1">
              <a:lnSpc>
                <a:spcPct val="100000"/>
              </a:lnSpc>
              <a:spcBef>
                <a:spcPts val="0"/>
              </a:spcBef>
              <a:spcAft>
                <a:spcPct val="0"/>
              </a:spcAft>
              <a:buClrTx/>
              <a:buSzTx/>
              <a:buFontTx/>
              <a:buNone/>
              <a:tabLst/>
              <a:defRPr/>
            </a:pPr>
            <a:endPar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p:txBody>
      </p:sp>
      <p:sp>
        <p:nvSpPr>
          <p:cNvPr id="10" name="Text Box 11"/>
          <p:cNvSpPr txBox="1">
            <a:spLocks noChangeArrowheads="1"/>
          </p:cNvSpPr>
          <p:nvPr/>
        </p:nvSpPr>
        <p:spPr bwMode="auto">
          <a:xfrm>
            <a:off x="-5544" y="3621943"/>
            <a:ext cx="12182128" cy="2308324"/>
          </a:xfrm>
          <a:prstGeom prst="rect">
            <a:avLst/>
          </a:prstGeom>
          <a:solidFill>
            <a:srgbClr val="FFFFFF">
              <a:alpha val="6392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vi-VN" sz="3600">
                <a:latin typeface="+mj-lt"/>
              </a:rPr>
              <a:t>Nhà vua đã làm theo cách: cho luộc chín các thùng thóc rồi ra lệnh phát cho mỗi người dân một thúng thóc về gieo trồng và giao hẹn: ai thu được nhiều thóc nhất sẽ được truyền ngôi, ai không có thóc nộp sẽ bị trừng phạt.</a:t>
            </a:r>
          </a:p>
        </p:txBody>
      </p:sp>
    </p:spTree>
    <p:extLst>
      <p:ext uri="{BB962C8B-B14F-4D97-AF65-F5344CB8AC3E}">
        <p14:creationId xmlns:p14="http://schemas.microsoft.com/office/powerpoint/2010/main" val="122642582"/>
      </p:ext>
    </p:extLst>
  </p:cSld>
  <p:clrMapOvr>
    <a:masterClrMapping/>
  </p:clrMapOvr>
  <mc:AlternateContent xmlns:mc="http://schemas.openxmlformats.org/markup-compatibility/2006" xmlns:p14="http://schemas.microsoft.com/office/powerpoint/2010/main">
    <mc:Choice Requires="p14">
      <p:transition p14:dur="10">
        <p:sndAc>
          <p:stSnd>
            <p:snd r:embed="rId3" name="chimes.wav"/>
          </p:stSnd>
        </p:sndAc>
      </p:transition>
    </mc:Choice>
    <mc:Fallback xmlns="">
      <p:transition>
        <p:sndAc>
          <p:stSnd>
            <p:snd r:embed="rId12"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1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7"/>
                    </p:tgtEl>
                  </p:cond>
                </p:stCondLst>
                <p:endSync evt="end" delay="0">
                  <p:rtn val="all"/>
                </p:endSync>
                <p:childTnLst>
                  <p:par>
                    <p:cTn id="14" fill="hold">
                      <p:stCondLst>
                        <p:cond delay="0"/>
                      </p:stCondLst>
                      <p:childTnLst>
                        <p:par>
                          <p:cTn id="15" fill="hold">
                            <p:stCondLst>
                              <p:cond delay="0"/>
                            </p:stCondLst>
                            <p:childTnLst>
                              <p:par>
                                <p:cTn id="16" presetID="64" presetClass="path" presetSubtype="0" accel="50000" decel="50000" fill="hold" nodeType="clickEffect">
                                  <p:stCondLst>
                                    <p:cond delay="0"/>
                                  </p:stCondLst>
                                  <p:childTnLst>
                                    <p:animMotion origin="layout" path="M -1.66667E-6 -3.7037E-6 L -1.66667E-6 -0.22476 " pathEditMode="relative" rAng="0" ptsTypes="AA">
                                      <p:cBhvr>
                                        <p:cTn id="17" dur="2000" fill="hold"/>
                                        <p:tgtEl>
                                          <p:spTgt spid="7"/>
                                        </p:tgtEl>
                                        <p:attrNameLst>
                                          <p:attrName>ppt_x</p:attrName>
                                          <p:attrName>ppt_y</p:attrName>
                                        </p:attrNameLst>
                                      </p:cBhvr>
                                      <p:rCtr x="0" y="-11250"/>
                                    </p:animMotion>
                                  </p:childTnLst>
                                  <p:subTnLst>
                                    <p:audio>
                                      <p:cMediaNode>
                                        <p:cTn display="0" masterRel="sameClick">
                                          <p:stCondLst>
                                            <p:cond evt="begin" delay="0">
                                              <p:tn val="16"/>
                                            </p:cond>
                                          </p:stCondLst>
                                          <p:endCondLst>
                                            <p:cond evt="onStopAudio" delay="0">
                                              <p:tgtEl>
                                                <p:sldTgt/>
                                              </p:tgtEl>
                                            </p:cond>
                                          </p:endCondLst>
                                        </p:cTn>
                                        <p:tgtEl>
                                          <p:sndTgt r:embed="rId3" name="chimes.wav"/>
                                        </p:tgtEl>
                                      </p:cMediaNode>
                                    </p:audio>
                                  </p:sub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subTnLst>
                                    <p:audio>
                                      <p:cMediaNode>
                                        <p:cTn display="0" masterRel="sameClick">
                                          <p:stCondLst>
                                            <p:cond evt="begin" delay="0">
                                              <p:tn val="19"/>
                                            </p:cond>
                                          </p:stCondLst>
                                          <p:endCondLst>
                                            <p:cond evt="onStopAudio" delay="0">
                                              <p:tgtEl>
                                                <p:sldTgt/>
                                              </p:tgtEl>
                                            </p:cond>
                                          </p:endCondLst>
                                        </p:cTn>
                                        <p:tgtEl>
                                          <p:sndTgt r:embed="rId4" name="applause.wav"/>
                                        </p:tgtEl>
                                      </p:cMediaNode>
                                    </p:audio>
                                  </p:subTnLst>
                                </p:cTn>
                              </p:par>
                              <p:par>
                                <p:cTn id="22" presetID="10" presetClass="entr" presetSubtype="0" fill="hold" nodeType="with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500"/>
                                        <p:tgtEl>
                                          <p:spTgt spid="53"/>
                                        </p:tgtEl>
                                      </p:cBhvr>
                                    </p:animEffect>
                                  </p:childTnLst>
                                </p:cTn>
                              </p:par>
                              <p:par>
                                <p:cTn id="25" presetID="10" presetClass="entr" presetSubtype="0" fill="hold" nodeType="with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fade">
                                      <p:cBhvr>
                                        <p:cTn id="27" dur="500"/>
                                        <p:tgtEl>
                                          <p:spTgt spid="55"/>
                                        </p:tgtEl>
                                      </p:cBhvr>
                                    </p:animEffect>
                                  </p:childTnLst>
                                </p:cTn>
                              </p:par>
                            </p:childTnLst>
                          </p:cTn>
                        </p:par>
                        <p:par>
                          <p:cTn id="28" fill="hold">
                            <p:stCondLst>
                              <p:cond delay="2500"/>
                            </p:stCondLst>
                            <p:childTnLst>
                              <p:par>
                                <p:cTn id="29" presetID="32" presetClass="emph" presetSubtype="0" repeatCount="indefinite" fill="hold" grpId="1" nodeType="afterEffect">
                                  <p:stCondLst>
                                    <p:cond delay="0"/>
                                  </p:stCondLst>
                                  <p:childTnLst>
                                    <p:animRot by="120000">
                                      <p:cBhvr>
                                        <p:cTn id="30" dur="100" fill="hold">
                                          <p:stCondLst>
                                            <p:cond delay="0"/>
                                          </p:stCondLst>
                                        </p:cTn>
                                        <p:tgtEl>
                                          <p:spTgt spid="9"/>
                                        </p:tgtEl>
                                        <p:attrNameLst>
                                          <p:attrName>r</p:attrName>
                                        </p:attrNameLst>
                                      </p:cBhvr>
                                    </p:animRot>
                                    <p:animRot by="-240000">
                                      <p:cBhvr>
                                        <p:cTn id="31" dur="200" fill="hold">
                                          <p:stCondLst>
                                            <p:cond delay="200"/>
                                          </p:stCondLst>
                                        </p:cTn>
                                        <p:tgtEl>
                                          <p:spTgt spid="9"/>
                                        </p:tgtEl>
                                        <p:attrNameLst>
                                          <p:attrName>r</p:attrName>
                                        </p:attrNameLst>
                                      </p:cBhvr>
                                    </p:animRot>
                                    <p:animRot by="240000">
                                      <p:cBhvr>
                                        <p:cTn id="32" dur="200" fill="hold">
                                          <p:stCondLst>
                                            <p:cond delay="400"/>
                                          </p:stCondLst>
                                        </p:cTn>
                                        <p:tgtEl>
                                          <p:spTgt spid="9"/>
                                        </p:tgtEl>
                                        <p:attrNameLst>
                                          <p:attrName>r</p:attrName>
                                        </p:attrNameLst>
                                      </p:cBhvr>
                                    </p:animRot>
                                    <p:animRot by="-240000">
                                      <p:cBhvr>
                                        <p:cTn id="33" dur="200" fill="hold">
                                          <p:stCondLst>
                                            <p:cond delay="600"/>
                                          </p:stCondLst>
                                        </p:cTn>
                                        <p:tgtEl>
                                          <p:spTgt spid="9"/>
                                        </p:tgtEl>
                                        <p:attrNameLst>
                                          <p:attrName>r</p:attrName>
                                        </p:attrNameLst>
                                      </p:cBhvr>
                                    </p:animRot>
                                    <p:animRot by="120000">
                                      <p:cBhvr>
                                        <p:cTn id="34" dur="200" fill="hold">
                                          <p:stCondLst>
                                            <p:cond delay="800"/>
                                          </p:stCondLst>
                                        </p:cTn>
                                        <p:tgtEl>
                                          <p:spTgt spid="9"/>
                                        </p:tgtEl>
                                        <p:attrNameLst>
                                          <p:attrName>r</p:attrName>
                                        </p:attrNameLst>
                                      </p:cBhvr>
                                    </p:animRot>
                                  </p:childTnLst>
                                </p:cTn>
                              </p:par>
                            </p:childTnLst>
                          </p:cTn>
                        </p:par>
                      </p:childTnLst>
                    </p:cTn>
                  </p:par>
                </p:childTnLst>
              </p:cTn>
              <p:nextCondLst>
                <p:cond evt="onClick" delay="0">
                  <p:tgtEl>
                    <p:spTgt spid="7"/>
                  </p:tgtEl>
                </p:cond>
              </p:nextCondLst>
            </p:seq>
          </p:childTnLst>
        </p:cTn>
      </p:par>
    </p:tnLst>
    <p:bldLst>
      <p:bldP spid="9" grpId="0" animBg="1"/>
      <p:bldP spid="9" grpId="1" animBg="1"/>
      <p:bldP spid="1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t="-17000" b="-17000"/>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3805F6-EA77-4D51-9744-9F37A57F23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72829" y="4860847"/>
            <a:ext cx="1969179" cy="1743607"/>
          </a:xfrm>
          <a:prstGeom prst="rect">
            <a:avLst/>
          </a:prstGeom>
        </p:spPr>
      </p:pic>
      <p:pic>
        <p:nvPicPr>
          <p:cNvPr id="7" name="Picture 6">
            <a:extLst>
              <a:ext uri="{FF2B5EF4-FFF2-40B4-BE49-F238E27FC236}">
                <a16:creationId xmlns:a16="http://schemas.microsoft.com/office/drawing/2014/main" id="{18B3DB36-0CAB-4CD0-BE48-595E0CADE40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27105" y="4348732"/>
            <a:ext cx="2060627" cy="1383912"/>
          </a:xfrm>
          <a:prstGeom prst="rect">
            <a:avLst/>
          </a:prstGeom>
        </p:spPr>
      </p:pic>
      <p:sp>
        <p:nvSpPr>
          <p:cNvPr id="9" name="Rectangle: Folded Corner 8">
            <a:extLst>
              <a:ext uri="{FF2B5EF4-FFF2-40B4-BE49-F238E27FC236}">
                <a16:creationId xmlns:a16="http://schemas.microsoft.com/office/drawing/2014/main" id="{6FCD71A2-4BFE-4953-931C-BECE5B4A1D66}"/>
              </a:ext>
            </a:extLst>
          </p:cNvPr>
          <p:cNvSpPr/>
          <p:nvPr/>
        </p:nvSpPr>
        <p:spPr>
          <a:xfrm>
            <a:off x="9926543" y="3920234"/>
            <a:ext cx="1470660" cy="1328012"/>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Phần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quà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dành</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cho</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bạn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3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chiếc</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kẹo</a:t>
            </a:r>
            <a:endPar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6" name="Flowchart: Summing Junction 35">
            <a:extLst>
              <a:ext uri="{FF2B5EF4-FFF2-40B4-BE49-F238E27FC236}">
                <a16:creationId xmlns:a16="http://schemas.microsoft.com/office/drawing/2014/main" id="{9A9D8C94-FF71-4542-A1F8-47F84D77E78E}"/>
              </a:ext>
            </a:extLst>
          </p:cNvPr>
          <p:cNvSpPr/>
          <p:nvPr/>
        </p:nvSpPr>
        <p:spPr>
          <a:xfrm>
            <a:off x="4025903" y="4194326"/>
            <a:ext cx="154407" cy="154406"/>
          </a:xfrm>
          <a:prstGeom prst="flowChartSummingJunction">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path path="circle">
              <a:fillToRect l="50000" t="50000" r="50000" b="50000"/>
            </a:path>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5" name="Picture 44">
            <a:hlinkClick r:id="rId8" action="ppaction://hlinksldjump"/>
            <a:extLst>
              <a:ext uri="{FF2B5EF4-FFF2-40B4-BE49-F238E27FC236}">
                <a16:creationId xmlns:a16="http://schemas.microsoft.com/office/drawing/2014/main" id="{7ADCD335-3FE0-4DF0-AEE0-F01FB02593E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 y="4138112"/>
            <a:ext cx="1164057" cy="1275986"/>
          </a:xfrm>
          <a:prstGeom prst="rect">
            <a:avLst/>
          </a:prstGeom>
        </p:spPr>
      </p:pic>
      <p:pic>
        <p:nvPicPr>
          <p:cNvPr id="53" name="Picture 52">
            <a:extLst>
              <a:ext uri="{FF2B5EF4-FFF2-40B4-BE49-F238E27FC236}">
                <a16:creationId xmlns:a16="http://schemas.microsoft.com/office/drawing/2014/main" id="{642873B8-CC7C-4CCD-B555-E79C2046F99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883323" y="3919037"/>
            <a:ext cx="495300" cy="438150"/>
          </a:xfrm>
          <a:prstGeom prst="rect">
            <a:avLst/>
          </a:prstGeom>
        </p:spPr>
      </p:pic>
      <p:pic>
        <p:nvPicPr>
          <p:cNvPr id="55" name="Picture 54">
            <a:extLst>
              <a:ext uri="{FF2B5EF4-FFF2-40B4-BE49-F238E27FC236}">
                <a16:creationId xmlns:a16="http://schemas.microsoft.com/office/drawing/2014/main" id="{BF1CB1F2-B380-48F5-8964-31095DE91B5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013887" y="3822039"/>
            <a:ext cx="714375" cy="1190625"/>
          </a:xfrm>
          <a:prstGeom prst="rect">
            <a:avLst/>
          </a:prstGeom>
        </p:spPr>
      </p:pic>
      <p:sp>
        <p:nvSpPr>
          <p:cNvPr id="18" name="Text Box 11"/>
          <p:cNvSpPr txBox="1">
            <a:spLocks noChangeArrowheads="1"/>
          </p:cNvSpPr>
          <p:nvPr/>
        </p:nvSpPr>
        <p:spPr bwMode="auto">
          <a:xfrm>
            <a:off x="0" y="536036"/>
            <a:ext cx="12182128" cy="3046988"/>
          </a:xfrm>
          <a:prstGeom prst="rect">
            <a:avLst/>
          </a:prstGeom>
          <a:solidFill>
            <a:srgbClr val="FFFFFF">
              <a:alpha val="8588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altLang="en-US" sz="32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ĐỀ SỐ 4</a:t>
            </a: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altLang="en-US"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Đọc thuộc lòng bài: “</a:t>
            </a:r>
            <a:r>
              <a:rPr kumimoji="0" lang="en-US" altLang="en-US" sz="3200" b="1"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Gà trống và Cáo</a:t>
            </a:r>
            <a:r>
              <a:rPr kumimoji="0" lang="en-US" altLang="en-US"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a:t>
            </a:r>
            <a:r>
              <a:rPr kumimoji="0" lang="en-US" altLang="en-US" sz="3200" b="0" i="1"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(trang 50)</a:t>
            </a:r>
            <a:r>
              <a:rPr kumimoji="0" lang="en-US" altLang="en-US"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đoạn:</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vi-VN" sz="3200" b="0" i="0" u="none" strike="noStrike" kern="1200" cap="none" spc="0" normalizeH="0" baseline="0" noProof="0">
                <a:ln>
                  <a:noFill/>
                </a:ln>
                <a:solidFill>
                  <a:srgbClr val="0000CC"/>
                </a:solidFill>
                <a:effectLst/>
                <a:uLnTx/>
                <a:uFillTx/>
                <a:latin typeface="Times New Roman" panose="02020603050405020304" pitchFamily="18" charset="0"/>
                <a:ea typeface="+mn-ea"/>
                <a:cs typeface="+mn-cs"/>
              </a:rPr>
              <a:t>Từ</a:t>
            </a:r>
            <a:r>
              <a:rPr kumimoji="0" lang="vi-VN" sz="3200" b="0" i="0" u="none" strike="noStrike" kern="1200" cap="none" spc="0" normalizeH="0" noProof="0">
                <a:ln>
                  <a:noFill/>
                </a:ln>
                <a:solidFill>
                  <a:prstClr val="black"/>
                </a:solidFill>
                <a:effectLst/>
                <a:uLnTx/>
                <a:uFillTx/>
                <a:latin typeface="Times New Roman" panose="02020603050405020304" pitchFamily="18" charset="0"/>
                <a:ea typeface="+mn-ea"/>
                <a:cs typeface="+mn-cs"/>
              </a:rPr>
              <a:t> </a:t>
            </a:r>
            <a:r>
              <a:rPr kumimoji="0" 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Nghe lời Cáo </a:t>
            </a:r>
            <a:r>
              <a:rPr lang="vi-VN" sz="3200">
                <a:solidFill>
                  <a:srgbClr val="0000CC"/>
                </a:solidFill>
              </a:rPr>
              <a:t>đến</a:t>
            </a:r>
            <a:r>
              <a:rPr lang="vi-VN" sz="3200">
                <a:solidFill>
                  <a:prstClr val="black"/>
                </a:solidFill>
              </a:rPr>
              <a:t> </a:t>
            </a:r>
            <a:r>
              <a:rPr kumimoji="0" 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làm gì được ai“</a:t>
            </a: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altLang="en-US"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altLang="en-US"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CH: Gà tung tin có cặp chó săn đang chạy đến để làm gì? </a:t>
            </a:r>
          </a:p>
          <a:p>
            <a:pPr marL="0" marR="0" lvl="0" indent="0" algn="l" defTabSz="914400" rtl="0" eaLnBrk="1" fontAlgn="base" latinLnBrk="0" hangingPunct="1">
              <a:lnSpc>
                <a:spcPct val="100000"/>
              </a:lnSpc>
              <a:spcBef>
                <a:spcPts val="0"/>
              </a:spcBef>
              <a:spcAft>
                <a:spcPct val="0"/>
              </a:spcAft>
              <a:buClrTx/>
              <a:buSzTx/>
              <a:buFontTx/>
              <a:buNone/>
              <a:tabLst/>
              <a:defRPr/>
            </a:pPr>
            <a:endParaRPr kumimoji="0" lang="en-US" altLang="en-US"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p:txBody>
      </p:sp>
      <p:sp>
        <p:nvSpPr>
          <p:cNvPr id="10" name="Text Box 11"/>
          <p:cNvSpPr txBox="1">
            <a:spLocks noChangeArrowheads="1"/>
          </p:cNvSpPr>
          <p:nvPr/>
        </p:nvSpPr>
        <p:spPr bwMode="auto">
          <a:xfrm>
            <a:off x="0" y="3401093"/>
            <a:ext cx="12182128" cy="2862322"/>
          </a:xfrm>
          <a:prstGeom prst="rect">
            <a:avLst/>
          </a:prstGeom>
          <a:solidFill>
            <a:srgbClr val="FFFFFF">
              <a:alpha val="6392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vi-VN" sz="3600">
                <a:latin typeface="+mj-lt"/>
              </a:rPr>
              <a:t>Gà tung tin như vậy là vì: Cáo vốn rất sợ chó săn. Nếu thông tin Cáo đem đến là sự thật thì Cáo không có gì để sợ chó cả. Nếu thông tin ấy là giả dối thì khi nghe tin có cặp chó săn đến nhất định Cáo phải chuồn. Như vậy Gà sẽ phát hiện được bộ mặt xảo quyết của Cáo. Kẻ gian dối sẽ bị lộ mặt.</a:t>
            </a:r>
          </a:p>
        </p:txBody>
      </p:sp>
    </p:spTree>
    <p:extLst>
      <p:ext uri="{BB962C8B-B14F-4D97-AF65-F5344CB8AC3E}">
        <p14:creationId xmlns:p14="http://schemas.microsoft.com/office/powerpoint/2010/main" val="1361211838"/>
      </p:ext>
    </p:extLst>
  </p:cSld>
  <p:clrMapOvr>
    <a:masterClrMapping/>
  </p:clrMapOvr>
  <mc:AlternateContent xmlns:mc="http://schemas.openxmlformats.org/markup-compatibility/2006" xmlns:p14="http://schemas.microsoft.com/office/powerpoint/2010/main">
    <mc:Choice Requires="p14">
      <p:transition p14:dur="10">
        <p:sndAc>
          <p:stSnd>
            <p:snd r:embed="rId3" name="chimes.wav"/>
          </p:stSnd>
        </p:sndAc>
      </p:transition>
    </mc:Choice>
    <mc:Fallback xmlns="">
      <p:transition>
        <p:sndAc>
          <p:stSnd>
            <p:snd r:embed="rId12"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1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7"/>
                    </p:tgtEl>
                  </p:cond>
                </p:stCondLst>
                <p:endSync evt="end" delay="0">
                  <p:rtn val="all"/>
                </p:endSync>
                <p:childTnLst>
                  <p:par>
                    <p:cTn id="14" fill="hold">
                      <p:stCondLst>
                        <p:cond delay="0"/>
                      </p:stCondLst>
                      <p:childTnLst>
                        <p:par>
                          <p:cTn id="15" fill="hold">
                            <p:stCondLst>
                              <p:cond delay="0"/>
                            </p:stCondLst>
                            <p:childTnLst>
                              <p:par>
                                <p:cTn id="16" presetID="64" presetClass="path" presetSubtype="0" accel="50000" decel="50000" fill="hold" nodeType="clickEffect">
                                  <p:stCondLst>
                                    <p:cond delay="0"/>
                                  </p:stCondLst>
                                  <p:childTnLst>
                                    <p:animMotion origin="layout" path="M -1.66667E-6 -3.7037E-6 L -1.66667E-6 -0.22476 " pathEditMode="relative" rAng="0" ptsTypes="AA">
                                      <p:cBhvr>
                                        <p:cTn id="17" dur="2000" fill="hold"/>
                                        <p:tgtEl>
                                          <p:spTgt spid="7"/>
                                        </p:tgtEl>
                                        <p:attrNameLst>
                                          <p:attrName>ppt_x</p:attrName>
                                          <p:attrName>ppt_y</p:attrName>
                                        </p:attrNameLst>
                                      </p:cBhvr>
                                      <p:rCtr x="0" y="-11250"/>
                                    </p:animMotion>
                                  </p:childTnLst>
                                  <p:subTnLst>
                                    <p:audio>
                                      <p:cMediaNode>
                                        <p:cTn display="0" masterRel="sameClick">
                                          <p:stCondLst>
                                            <p:cond evt="begin" delay="0">
                                              <p:tn val="16"/>
                                            </p:cond>
                                          </p:stCondLst>
                                          <p:endCondLst>
                                            <p:cond evt="onStopAudio" delay="0">
                                              <p:tgtEl>
                                                <p:sldTgt/>
                                              </p:tgtEl>
                                            </p:cond>
                                          </p:endCondLst>
                                        </p:cTn>
                                        <p:tgtEl>
                                          <p:sndTgt r:embed="rId3" name="chimes.wav"/>
                                        </p:tgtEl>
                                      </p:cMediaNode>
                                    </p:audio>
                                  </p:sub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subTnLst>
                                    <p:audio>
                                      <p:cMediaNode>
                                        <p:cTn display="0" masterRel="sameClick">
                                          <p:stCondLst>
                                            <p:cond evt="begin" delay="0">
                                              <p:tn val="19"/>
                                            </p:cond>
                                          </p:stCondLst>
                                          <p:endCondLst>
                                            <p:cond evt="onStopAudio" delay="0">
                                              <p:tgtEl>
                                                <p:sldTgt/>
                                              </p:tgtEl>
                                            </p:cond>
                                          </p:endCondLst>
                                        </p:cTn>
                                        <p:tgtEl>
                                          <p:sndTgt r:embed="rId4" name="applause.wav"/>
                                        </p:tgtEl>
                                      </p:cMediaNode>
                                    </p:audio>
                                  </p:subTnLst>
                                </p:cTn>
                              </p:par>
                              <p:par>
                                <p:cTn id="22" presetID="10" presetClass="entr" presetSubtype="0" fill="hold" nodeType="with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500"/>
                                        <p:tgtEl>
                                          <p:spTgt spid="53"/>
                                        </p:tgtEl>
                                      </p:cBhvr>
                                    </p:animEffect>
                                  </p:childTnLst>
                                </p:cTn>
                              </p:par>
                              <p:par>
                                <p:cTn id="25" presetID="10" presetClass="entr" presetSubtype="0" fill="hold" nodeType="with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fade">
                                      <p:cBhvr>
                                        <p:cTn id="27" dur="500"/>
                                        <p:tgtEl>
                                          <p:spTgt spid="55"/>
                                        </p:tgtEl>
                                      </p:cBhvr>
                                    </p:animEffect>
                                  </p:childTnLst>
                                </p:cTn>
                              </p:par>
                            </p:childTnLst>
                          </p:cTn>
                        </p:par>
                        <p:par>
                          <p:cTn id="28" fill="hold">
                            <p:stCondLst>
                              <p:cond delay="2500"/>
                            </p:stCondLst>
                            <p:childTnLst>
                              <p:par>
                                <p:cTn id="29" presetID="32" presetClass="emph" presetSubtype="0" repeatCount="indefinite" fill="hold" grpId="1" nodeType="afterEffect">
                                  <p:stCondLst>
                                    <p:cond delay="0"/>
                                  </p:stCondLst>
                                  <p:childTnLst>
                                    <p:animRot by="120000">
                                      <p:cBhvr>
                                        <p:cTn id="30" dur="100" fill="hold">
                                          <p:stCondLst>
                                            <p:cond delay="0"/>
                                          </p:stCondLst>
                                        </p:cTn>
                                        <p:tgtEl>
                                          <p:spTgt spid="9"/>
                                        </p:tgtEl>
                                        <p:attrNameLst>
                                          <p:attrName>r</p:attrName>
                                        </p:attrNameLst>
                                      </p:cBhvr>
                                    </p:animRot>
                                    <p:animRot by="-240000">
                                      <p:cBhvr>
                                        <p:cTn id="31" dur="200" fill="hold">
                                          <p:stCondLst>
                                            <p:cond delay="200"/>
                                          </p:stCondLst>
                                        </p:cTn>
                                        <p:tgtEl>
                                          <p:spTgt spid="9"/>
                                        </p:tgtEl>
                                        <p:attrNameLst>
                                          <p:attrName>r</p:attrName>
                                        </p:attrNameLst>
                                      </p:cBhvr>
                                    </p:animRot>
                                    <p:animRot by="240000">
                                      <p:cBhvr>
                                        <p:cTn id="32" dur="200" fill="hold">
                                          <p:stCondLst>
                                            <p:cond delay="400"/>
                                          </p:stCondLst>
                                        </p:cTn>
                                        <p:tgtEl>
                                          <p:spTgt spid="9"/>
                                        </p:tgtEl>
                                        <p:attrNameLst>
                                          <p:attrName>r</p:attrName>
                                        </p:attrNameLst>
                                      </p:cBhvr>
                                    </p:animRot>
                                    <p:animRot by="-240000">
                                      <p:cBhvr>
                                        <p:cTn id="33" dur="200" fill="hold">
                                          <p:stCondLst>
                                            <p:cond delay="600"/>
                                          </p:stCondLst>
                                        </p:cTn>
                                        <p:tgtEl>
                                          <p:spTgt spid="9"/>
                                        </p:tgtEl>
                                        <p:attrNameLst>
                                          <p:attrName>r</p:attrName>
                                        </p:attrNameLst>
                                      </p:cBhvr>
                                    </p:animRot>
                                    <p:animRot by="120000">
                                      <p:cBhvr>
                                        <p:cTn id="34" dur="200" fill="hold">
                                          <p:stCondLst>
                                            <p:cond delay="800"/>
                                          </p:stCondLst>
                                        </p:cTn>
                                        <p:tgtEl>
                                          <p:spTgt spid="9"/>
                                        </p:tgtEl>
                                        <p:attrNameLst>
                                          <p:attrName>r</p:attrName>
                                        </p:attrNameLst>
                                      </p:cBhvr>
                                    </p:animRot>
                                  </p:childTnLst>
                                </p:cTn>
                              </p:par>
                            </p:childTnLst>
                          </p:cTn>
                        </p:par>
                      </p:childTnLst>
                    </p:cTn>
                  </p:par>
                </p:childTnLst>
              </p:cTn>
              <p:nextCondLst>
                <p:cond evt="onClick" delay="0">
                  <p:tgtEl>
                    <p:spTgt spid="7"/>
                  </p:tgtEl>
                </p:cond>
              </p:nextCondLst>
            </p:seq>
          </p:childTnLst>
        </p:cTn>
      </p:par>
    </p:tnLst>
    <p:bldLst>
      <p:bldP spid="9" grpId="0" animBg="1"/>
      <p:bldP spid="9" grpId="1" animBg="1"/>
      <p:bldP spid="18"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t="-17000" b="-17000"/>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3805F6-EA77-4D51-9744-9F37A57F23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72829" y="4860847"/>
            <a:ext cx="1969179" cy="1743607"/>
          </a:xfrm>
          <a:prstGeom prst="rect">
            <a:avLst/>
          </a:prstGeom>
        </p:spPr>
      </p:pic>
      <p:pic>
        <p:nvPicPr>
          <p:cNvPr id="7" name="Picture 6">
            <a:extLst>
              <a:ext uri="{FF2B5EF4-FFF2-40B4-BE49-F238E27FC236}">
                <a16:creationId xmlns:a16="http://schemas.microsoft.com/office/drawing/2014/main" id="{18B3DB36-0CAB-4CD0-BE48-595E0CADE40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27105" y="4348732"/>
            <a:ext cx="2060627" cy="1383912"/>
          </a:xfrm>
          <a:prstGeom prst="rect">
            <a:avLst/>
          </a:prstGeom>
        </p:spPr>
      </p:pic>
      <p:sp>
        <p:nvSpPr>
          <p:cNvPr id="9" name="Rectangle: Folded Corner 8">
            <a:extLst>
              <a:ext uri="{FF2B5EF4-FFF2-40B4-BE49-F238E27FC236}">
                <a16:creationId xmlns:a16="http://schemas.microsoft.com/office/drawing/2014/main" id="{6FCD71A2-4BFE-4953-931C-BECE5B4A1D66}"/>
              </a:ext>
            </a:extLst>
          </p:cNvPr>
          <p:cNvSpPr/>
          <p:nvPr/>
        </p:nvSpPr>
        <p:spPr>
          <a:xfrm>
            <a:off x="9926543" y="3920234"/>
            <a:ext cx="1470660" cy="1328012"/>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Phần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quà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dành</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cho</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bạn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3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chiếc</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kẹo</a:t>
            </a:r>
            <a:endPar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6" name="Flowchart: Summing Junction 35">
            <a:extLst>
              <a:ext uri="{FF2B5EF4-FFF2-40B4-BE49-F238E27FC236}">
                <a16:creationId xmlns:a16="http://schemas.microsoft.com/office/drawing/2014/main" id="{9A9D8C94-FF71-4542-A1F8-47F84D77E78E}"/>
              </a:ext>
            </a:extLst>
          </p:cNvPr>
          <p:cNvSpPr/>
          <p:nvPr/>
        </p:nvSpPr>
        <p:spPr>
          <a:xfrm>
            <a:off x="4025903" y="4194326"/>
            <a:ext cx="154407" cy="154406"/>
          </a:xfrm>
          <a:prstGeom prst="flowChartSummingJunction">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path path="circle">
              <a:fillToRect l="50000" t="50000" r="50000" b="50000"/>
            </a:path>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5" name="Picture 44">
            <a:hlinkClick r:id="rId8" action="ppaction://hlinksldjump"/>
            <a:extLst>
              <a:ext uri="{FF2B5EF4-FFF2-40B4-BE49-F238E27FC236}">
                <a16:creationId xmlns:a16="http://schemas.microsoft.com/office/drawing/2014/main" id="{7ADCD335-3FE0-4DF0-AEE0-F01FB02593E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 y="4138112"/>
            <a:ext cx="1164057" cy="1275986"/>
          </a:xfrm>
          <a:prstGeom prst="rect">
            <a:avLst/>
          </a:prstGeom>
        </p:spPr>
      </p:pic>
      <p:pic>
        <p:nvPicPr>
          <p:cNvPr id="53" name="Picture 52">
            <a:extLst>
              <a:ext uri="{FF2B5EF4-FFF2-40B4-BE49-F238E27FC236}">
                <a16:creationId xmlns:a16="http://schemas.microsoft.com/office/drawing/2014/main" id="{642873B8-CC7C-4CCD-B555-E79C2046F99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883323" y="3919037"/>
            <a:ext cx="495300" cy="438150"/>
          </a:xfrm>
          <a:prstGeom prst="rect">
            <a:avLst/>
          </a:prstGeom>
        </p:spPr>
      </p:pic>
      <p:pic>
        <p:nvPicPr>
          <p:cNvPr id="55" name="Picture 54">
            <a:extLst>
              <a:ext uri="{FF2B5EF4-FFF2-40B4-BE49-F238E27FC236}">
                <a16:creationId xmlns:a16="http://schemas.microsoft.com/office/drawing/2014/main" id="{BF1CB1F2-B380-48F5-8964-31095DE91B5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013887" y="3822039"/>
            <a:ext cx="714375" cy="1190625"/>
          </a:xfrm>
          <a:prstGeom prst="rect">
            <a:avLst/>
          </a:prstGeom>
        </p:spPr>
      </p:pic>
      <p:sp>
        <p:nvSpPr>
          <p:cNvPr id="18" name="Text Box 11"/>
          <p:cNvSpPr txBox="1">
            <a:spLocks noChangeArrowheads="1"/>
          </p:cNvSpPr>
          <p:nvPr/>
        </p:nvSpPr>
        <p:spPr bwMode="auto">
          <a:xfrm>
            <a:off x="9872" y="0"/>
            <a:ext cx="12182128" cy="3693319"/>
          </a:xfrm>
          <a:prstGeom prst="rect">
            <a:avLst/>
          </a:prstGeom>
          <a:solidFill>
            <a:srgbClr val="FFFFFF">
              <a:alpha val="8588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36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ĐỀ SỐ 5</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Đọc bài: “</a:t>
            </a:r>
            <a:r>
              <a:rPr kumimoji="0" lang="en-US" altLang="en-US" sz="3600" b="1"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Nỗi dằn vặt của An-đrây-ca</a:t>
            </a: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a:t>
            </a:r>
            <a:r>
              <a:rPr kumimoji="0" lang="en-US" altLang="en-US" sz="3600" b="0" i="1"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(trang 55)</a:t>
            </a: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đoạn: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mn-cs"/>
              </a:rPr>
              <a:t>Từ</a:t>
            </a:r>
            <a:r>
              <a:rPr kumimoji="0" lang="vi-VN" sz="3600" b="0" i="0" u="none" strike="noStrike" kern="1200" cap="none" spc="0" normalizeH="0" noProof="0">
                <a:ln>
                  <a:noFill/>
                </a:ln>
                <a:solidFill>
                  <a:prstClr val="black"/>
                </a:solidFill>
                <a:effectLst/>
                <a:uLnTx/>
                <a:uFillTx/>
                <a:latin typeface="Times New Roman" panose="02020603050405020304" pitchFamily="18" charset="0"/>
                <a:ea typeface="+mn-ea"/>
                <a:cs typeface="+mn-cs"/>
              </a:rPr>
              <a:t> </a:t>
            </a:r>
            <a:r>
              <a:rPr kumimoji="0" lang="vi-VN"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An-đrây-ca lên 9 </a:t>
            </a:r>
            <a:r>
              <a:rPr lang="vi-VN" sz="3600">
                <a:solidFill>
                  <a:srgbClr val="0000CC"/>
                </a:solidFill>
              </a:rPr>
              <a:t>đến</a:t>
            </a:r>
            <a:r>
              <a:rPr lang="vi-VN" sz="3600">
                <a:solidFill>
                  <a:prstClr val="black"/>
                </a:solidFill>
              </a:rPr>
              <a:t> </a:t>
            </a:r>
            <a:r>
              <a:rPr kumimoji="0" lang="vi-VN"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rồi mang về nhà.</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CH: An-đrây-ca đã làm gì trên đường đi mua thuốc cho ông? </a:t>
            </a: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p:txBody>
      </p:sp>
      <p:sp>
        <p:nvSpPr>
          <p:cNvPr id="10" name="Text Box 11"/>
          <p:cNvSpPr txBox="1">
            <a:spLocks noChangeArrowheads="1"/>
          </p:cNvSpPr>
          <p:nvPr/>
        </p:nvSpPr>
        <p:spPr bwMode="auto">
          <a:xfrm>
            <a:off x="0" y="3401093"/>
            <a:ext cx="12182128" cy="2308324"/>
          </a:xfrm>
          <a:prstGeom prst="rect">
            <a:avLst/>
          </a:prstGeom>
          <a:solidFill>
            <a:srgbClr val="FFFFFF">
              <a:alpha val="6392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vi-VN" sz="3600">
                <a:latin typeface="+mj-lt"/>
              </a:rPr>
              <a:t>Trên đường đi mua thuốc cho ông, An-đrây-ca gặp mấy đưa bạn đang chơi bóng rủ cậu chơi và cậu nhập cuộc. Mê chơi An-đrây-ca quên mất lời mẹ dặn. Mãi sau em mới nhớ ra chạy nhanh đến cửa hàng mua thuốc mang về.</a:t>
            </a:r>
          </a:p>
        </p:txBody>
      </p:sp>
    </p:spTree>
    <p:extLst>
      <p:ext uri="{BB962C8B-B14F-4D97-AF65-F5344CB8AC3E}">
        <p14:creationId xmlns:p14="http://schemas.microsoft.com/office/powerpoint/2010/main" val="4220529639"/>
      </p:ext>
    </p:extLst>
  </p:cSld>
  <p:clrMapOvr>
    <a:masterClrMapping/>
  </p:clrMapOvr>
  <mc:AlternateContent xmlns:mc="http://schemas.openxmlformats.org/markup-compatibility/2006" xmlns:p14="http://schemas.microsoft.com/office/powerpoint/2010/main">
    <mc:Choice Requires="p14">
      <p:transition p14:dur="10">
        <p:sndAc>
          <p:stSnd>
            <p:snd r:embed="rId3" name="chimes.wav"/>
          </p:stSnd>
        </p:sndAc>
      </p:transition>
    </mc:Choice>
    <mc:Fallback xmlns="">
      <p:transition>
        <p:sndAc>
          <p:stSnd>
            <p:snd r:embed="rId12"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1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7"/>
                    </p:tgtEl>
                  </p:cond>
                </p:stCondLst>
                <p:endSync evt="end" delay="0">
                  <p:rtn val="all"/>
                </p:endSync>
                <p:childTnLst>
                  <p:par>
                    <p:cTn id="14" fill="hold">
                      <p:stCondLst>
                        <p:cond delay="0"/>
                      </p:stCondLst>
                      <p:childTnLst>
                        <p:par>
                          <p:cTn id="15" fill="hold">
                            <p:stCondLst>
                              <p:cond delay="0"/>
                            </p:stCondLst>
                            <p:childTnLst>
                              <p:par>
                                <p:cTn id="16" presetID="64" presetClass="path" presetSubtype="0" accel="50000" decel="50000" fill="hold" nodeType="clickEffect">
                                  <p:stCondLst>
                                    <p:cond delay="0"/>
                                  </p:stCondLst>
                                  <p:childTnLst>
                                    <p:animMotion origin="layout" path="M -1.66667E-6 -3.7037E-6 L -1.66667E-6 -0.22476 " pathEditMode="relative" rAng="0" ptsTypes="AA">
                                      <p:cBhvr>
                                        <p:cTn id="17" dur="2000" fill="hold"/>
                                        <p:tgtEl>
                                          <p:spTgt spid="7"/>
                                        </p:tgtEl>
                                        <p:attrNameLst>
                                          <p:attrName>ppt_x</p:attrName>
                                          <p:attrName>ppt_y</p:attrName>
                                        </p:attrNameLst>
                                      </p:cBhvr>
                                      <p:rCtr x="0" y="-11250"/>
                                    </p:animMotion>
                                  </p:childTnLst>
                                  <p:subTnLst>
                                    <p:audio>
                                      <p:cMediaNode>
                                        <p:cTn display="0" masterRel="sameClick">
                                          <p:stCondLst>
                                            <p:cond evt="begin" delay="0">
                                              <p:tn val="16"/>
                                            </p:cond>
                                          </p:stCondLst>
                                          <p:endCondLst>
                                            <p:cond evt="onStopAudio" delay="0">
                                              <p:tgtEl>
                                                <p:sldTgt/>
                                              </p:tgtEl>
                                            </p:cond>
                                          </p:endCondLst>
                                        </p:cTn>
                                        <p:tgtEl>
                                          <p:sndTgt r:embed="rId3" name="chimes.wav"/>
                                        </p:tgtEl>
                                      </p:cMediaNode>
                                    </p:audio>
                                  </p:sub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subTnLst>
                                    <p:audio>
                                      <p:cMediaNode>
                                        <p:cTn display="0" masterRel="sameClick">
                                          <p:stCondLst>
                                            <p:cond evt="begin" delay="0">
                                              <p:tn val="19"/>
                                            </p:cond>
                                          </p:stCondLst>
                                          <p:endCondLst>
                                            <p:cond evt="onStopAudio" delay="0">
                                              <p:tgtEl>
                                                <p:sldTgt/>
                                              </p:tgtEl>
                                            </p:cond>
                                          </p:endCondLst>
                                        </p:cTn>
                                        <p:tgtEl>
                                          <p:sndTgt r:embed="rId4" name="applause.wav"/>
                                        </p:tgtEl>
                                      </p:cMediaNode>
                                    </p:audio>
                                  </p:subTnLst>
                                </p:cTn>
                              </p:par>
                              <p:par>
                                <p:cTn id="22" presetID="10" presetClass="entr" presetSubtype="0" fill="hold" nodeType="with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500"/>
                                        <p:tgtEl>
                                          <p:spTgt spid="53"/>
                                        </p:tgtEl>
                                      </p:cBhvr>
                                    </p:animEffect>
                                  </p:childTnLst>
                                </p:cTn>
                              </p:par>
                              <p:par>
                                <p:cTn id="25" presetID="10" presetClass="entr" presetSubtype="0" fill="hold" nodeType="with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fade">
                                      <p:cBhvr>
                                        <p:cTn id="27" dur="500"/>
                                        <p:tgtEl>
                                          <p:spTgt spid="55"/>
                                        </p:tgtEl>
                                      </p:cBhvr>
                                    </p:animEffect>
                                  </p:childTnLst>
                                </p:cTn>
                              </p:par>
                            </p:childTnLst>
                          </p:cTn>
                        </p:par>
                        <p:par>
                          <p:cTn id="28" fill="hold">
                            <p:stCondLst>
                              <p:cond delay="2500"/>
                            </p:stCondLst>
                            <p:childTnLst>
                              <p:par>
                                <p:cTn id="29" presetID="32" presetClass="emph" presetSubtype="0" repeatCount="indefinite" fill="hold" grpId="1" nodeType="afterEffect">
                                  <p:stCondLst>
                                    <p:cond delay="0"/>
                                  </p:stCondLst>
                                  <p:childTnLst>
                                    <p:animRot by="120000">
                                      <p:cBhvr>
                                        <p:cTn id="30" dur="100" fill="hold">
                                          <p:stCondLst>
                                            <p:cond delay="0"/>
                                          </p:stCondLst>
                                        </p:cTn>
                                        <p:tgtEl>
                                          <p:spTgt spid="9"/>
                                        </p:tgtEl>
                                        <p:attrNameLst>
                                          <p:attrName>r</p:attrName>
                                        </p:attrNameLst>
                                      </p:cBhvr>
                                    </p:animRot>
                                    <p:animRot by="-240000">
                                      <p:cBhvr>
                                        <p:cTn id="31" dur="200" fill="hold">
                                          <p:stCondLst>
                                            <p:cond delay="200"/>
                                          </p:stCondLst>
                                        </p:cTn>
                                        <p:tgtEl>
                                          <p:spTgt spid="9"/>
                                        </p:tgtEl>
                                        <p:attrNameLst>
                                          <p:attrName>r</p:attrName>
                                        </p:attrNameLst>
                                      </p:cBhvr>
                                    </p:animRot>
                                    <p:animRot by="240000">
                                      <p:cBhvr>
                                        <p:cTn id="32" dur="200" fill="hold">
                                          <p:stCondLst>
                                            <p:cond delay="400"/>
                                          </p:stCondLst>
                                        </p:cTn>
                                        <p:tgtEl>
                                          <p:spTgt spid="9"/>
                                        </p:tgtEl>
                                        <p:attrNameLst>
                                          <p:attrName>r</p:attrName>
                                        </p:attrNameLst>
                                      </p:cBhvr>
                                    </p:animRot>
                                    <p:animRot by="-240000">
                                      <p:cBhvr>
                                        <p:cTn id="33" dur="200" fill="hold">
                                          <p:stCondLst>
                                            <p:cond delay="600"/>
                                          </p:stCondLst>
                                        </p:cTn>
                                        <p:tgtEl>
                                          <p:spTgt spid="9"/>
                                        </p:tgtEl>
                                        <p:attrNameLst>
                                          <p:attrName>r</p:attrName>
                                        </p:attrNameLst>
                                      </p:cBhvr>
                                    </p:animRot>
                                    <p:animRot by="120000">
                                      <p:cBhvr>
                                        <p:cTn id="34" dur="200" fill="hold">
                                          <p:stCondLst>
                                            <p:cond delay="800"/>
                                          </p:stCondLst>
                                        </p:cTn>
                                        <p:tgtEl>
                                          <p:spTgt spid="9"/>
                                        </p:tgtEl>
                                        <p:attrNameLst>
                                          <p:attrName>r</p:attrName>
                                        </p:attrNameLst>
                                      </p:cBhvr>
                                    </p:animRot>
                                  </p:childTnLst>
                                </p:cTn>
                              </p:par>
                            </p:childTnLst>
                          </p:cTn>
                        </p:par>
                      </p:childTnLst>
                    </p:cTn>
                  </p:par>
                </p:childTnLst>
              </p:cTn>
              <p:nextCondLst>
                <p:cond evt="onClick" delay="0">
                  <p:tgtEl>
                    <p:spTgt spid="7"/>
                  </p:tgtEl>
                </p:cond>
              </p:nextCondLst>
            </p:seq>
          </p:childTnLst>
        </p:cTn>
      </p:par>
    </p:tnLst>
    <p:bldLst>
      <p:bldP spid="9" grpId="0" animBg="1"/>
      <p:bldP spid="9" grpId="1" animBg="1"/>
      <p:bldP spid="18"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t="-17000" b="-17000"/>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3805F6-EA77-4D51-9744-9F37A57F23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72829" y="4860847"/>
            <a:ext cx="1969179" cy="1743607"/>
          </a:xfrm>
          <a:prstGeom prst="rect">
            <a:avLst/>
          </a:prstGeom>
        </p:spPr>
      </p:pic>
      <p:pic>
        <p:nvPicPr>
          <p:cNvPr id="7" name="Picture 6">
            <a:extLst>
              <a:ext uri="{FF2B5EF4-FFF2-40B4-BE49-F238E27FC236}">
                <a16:creationId xmlns:a16="http://schemas.microsoft.com/office/drawing/2014/main" id="{18B3DB36-0CAB-4CD0-BE48-595E0CADE40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27105" y="4348732"/>
            <a:ext cx="2060627" cy="1383912"/>
          </a:xfrm>
          <a:prstGeom prst="rect">
            <a:avLst/>
          </a:prstGeom>
        </p:spPr>
      </p:pic>
      <p:sp>
        <p:nvSpPr>
          <p:cNvPr id="9" name="Rectangle: Folded Corner 8">
            <a:extLst>
              <a:ext uri="{FF2B5EF4-FFF2-40B4-BE49-F238E27FC236}">
                <a16:creationId xmlns:a16="http://schemas.microsoft.com/office/drawing/2014/main" id="{6FCD71A2-4BFE-4953-931C-BECE5B4A1D66}"/>
              </a:ext>
            </a:extLst>
          </p:cNvPr>
          <p:cNvSpPr/>
          <p:nvPr/>
        </p:nvSpPr>
        <p:spPr>
          <a:xfrm>
            <a:off x="9926543" y="3920234"/>
            <a:ext cx="1470660" cy="1328012"/>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Phần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quà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dành</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cho</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bạn</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là</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3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chiếc</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800" b="1"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kẹo</a:t>
            </a:r>
            <a:endPar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6" name="Flowchart: Summing Junction 35">
            <a:extLst>
              <a:ext uri="{FF2B5EF4-FFF2-40B4-BE49-F238E27FC236}">
                <a16:creationId xmlns:a16="http://schemas.microsoft.com/office/drawing/2014/main" id="{9A9D8C94-FF71-4542-A1F8-47F84D77E78E}"/>
              </a:ext>
            </a:extLst>
          </p:cNvPr>
          <p:cNvSpPr/>
          <p:nvPr/>
        </p:nvSpPr>
        <p:spPr>
          <a:xfrm>
            <a:off x="4025903" y="4194326"/>
            <a:ext cx="154407" cy="154406"/>
          </a:xfrm>
          <a:prstGeom prst="flowChartSummingJunction">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path path="circle">
              <a:fillToRect l="50000" t="50000" r="50000" b="50000"/>
            </a:path>
            <a:tileRect/>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5" name="Picture 44">
            <a:hlinkClick r:id="rId8" action="ppaction://hlinksldjump"/>
            <a:extLst>
              <a:ext uri="{FF2B5EF4-FFF2-40B4-BE49-F238E27FC236}">
                <a16:creationId xmlns:a16="http://schemas.microsoft.com/office/drawing/2014/main" id="{7ADCD335-3FE0-4DF0-AEE0-F01FB02593E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 y="4138112"/>
            <a:ext cx="1164057" cy="1275986"/>
          </a:xfrm>
          <a:prstGeom prst="rect">
            <a:avLst/>
          </a:prstGeom>
        </p:spPr>
      </p:pic>
      <p:pic>
        <p:nvPicPr>
          <p:cNvPr id="53" name="Picture 52">
            <a:extLst>
              <a:ext uri="{FF2B5EF4-FFF2-40B4-BE49-F238E27FC236}">
                <a16:creationId xmlns:a16="http://schemas.microsoft.com/office/drawing/2014/main" id="{642873B8-CC7C-4CCD-B555-E79C2046F99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883323" y="3919037"/>
            <a:ext cx="495300" cy="438150"/>
          </a:xfrm>
          <a:prstGeom prst="rect">
            <a:avLst/>
          </a:prstGeom>
        </p:spPr>
      </p:pic>
      <p:pic>
        <p:nvPicPr>
          <p:cNvPr id="55" name="Picture 54">
            <a:extLst>
              <a:ext uri="{FF2B5EF4-FFF2-40B4-BE49-F238E27FC236}">
                <a16:creationId xmlns:a16="http://schemas.microsoft.com/office/drawing/2014/main" id="{BF1CB1F2-B380-48F5-8964-31095DE91B5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013887" y="3822039"/>
            <a:ext cx="714375" cy="1190625"/>
          </a:xfrm>
          <a:prstGeom prst="rect">
            <a:avLst/>
          </a:prstGeom>
        </p:spPr>
      </p:pic>
      <p:sp>
        <p:nvSpPr>
          <p:cNvPr id="18" name="Text Box 11"/>
          <p:cNvSpPr txBox="1">
            <a:spLocks noChangeArrowheads="1"/>
          </p:cNvSpPr>
          <p:nvPr/>
        </p:nvSpPr>
        <p:spPr bwMode="auto">
          <a:xfrm>
            <a:off x="9872" y="3"/>
            <a:ext cx="12182128" cy="4247317"/>
          </a:xfrm>
          <a:prstGeom prst="rect">
            <a:avLst/>
          </a:prstGeom>
          <a:solidFill>
            <a:srgbClr val="FFFFFF">
              <a:alpha val="8588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altLang="en-US" sz="36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ĐỀ SỐ 6</a:t>
            </a: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Đọc bài: “</a:t>
            </a:r>
            <a:r>
              <a:rPr kumimoji="0" lang="en-US" altLang="en-US" sz="3600" b="1"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Chị em tôi</a:t>
            </a: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a:t>
            </a:r>
            <a:r>
              <a:rPr kumimoji="0" lang="en-US" altLang="en-US" sz="3600" b="0" i="1"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(Sách giáo khoa Tiếng Việt 4 tập 1 trang 59)</a:t>
            </a: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đoạn: “Dắt xe ra cửa” </a:t>
            </a:r>
            <a:r>
              <a:rPr kumimoji="0" lang="en-US" altLang="en-US" sz="3600" b="1" i="1"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đến</a:t>
            </a: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“lướt qua cùng một đứa bạn”</a:t>
            </a:r>
          </a:p>
          <a:p>
            <a:pPr marL="0" marR="0" lvl="0" indent="0" algn="ctr" defTabSz="914400" rtl="0" eaLnBrk="0" fontAlgn="base" latinLnBrk="0" hangingPunct="0">
              <a:lnSpc>
                <a:spcPct val="100000"/>
              </a:lnSpc>
              <a:spcBef>
                <a:spcPts val="0"/>
              </a:spcBef>
              <a:spcAft>
                <a:spcPct val="0"/>
              </a:spcAft>
              <a:buClrTx/>
              <a:buSzTx/>
              <a:buFontTx/>
              <a:buNone/>
              <a:tabLst/>
              <a:defRPr/>
            </a:pP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mn-cs"/>
              </a:rPr>
              <a:t>Từ</a:t>
            </a:r>
            <a:r>
              <a:rPr kumimoji="0" lang="vi-VN" sz="3600" b="0" i="0" u="none" strike="noStrike" kern="1200" cap="none" spc="0" normalizeH="0" noProof="0">
                <a:ln>
                  <a:noFill/>
                </a:ln>
                <a:solidFill>
                  <a:prstClr val="black"/>
                </a:solidFill>
                <a:effectLst/>
                <a:uLnTx/>
                <a:uFillTx/>
                <a:latin typeface="Times New Roman" panose="02020603050405020304" pitchFamily="18" charset="0"/>
                <a:ea typeface="+mn-ea"/>
                <a:cs typeface="+mn-cs"/>
              </a:rPr>
              <a:t> </a:t>
            </a:r>
            <a:r>
              <a:rPr kumimoji="0" lang="vi-VN"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Dắt xe ra cửa </a:t>
            </a:r>
            <a:r>
              <a:rPr lang="vi-VN" sz="3600">
                <a:solidFill>
                  <a:srgbClr val="0000CC"/>
                </a:solidFill>
              </a:rPr>
              <a:t>đến</a:t>
            </a:r>
            <a:r>
              <a:rPr lang="vi-VN" sz="3600">
                <a:solidFill>
                  <a:prstClr val="black"/>
                </a:solidFill>
              </a:rPr>
              <a:t> </a:t>
            </a:r>
            <a:r>
              <a:rPr kumimoji="0" lang="vi-VN"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cùng một đứa bạn. </a:t>
            </a:r>
          </a:p>
          <a:p>
            <a:pPr marL="0" marR="0" lvl="0" indent="0" algn="l" defTabSz="914400" rtl="0" eaLnBrk="0" fontAlgn="base" latinLnBrk="0" hangingPunct="0">
              <a:lnSpc>
                <a:spcPct val="100000"/>
              </a:lnSpc>
              <a:spcBef>
                <a:spcPts val="0"/>
              </a:spcBef>
              <a:spcAft>
                <a:spcPct val="0"/>
              </a:spcAft>
              <a:buClrTx/>
              <a:buSzTx/>
              <a:buFontTx/>
              <a:buNone/>
              <a:tabLst/>
              <a:defRPr/>
            </a:pPr>
            <a:endPar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       CH: Vì sao mỗi lần nói dối, cô chị lại thấy ân hận?</a:t>
            </a:r>
            <a:r>
              <a:rPr kumimoji="0" lang="en-US" altLang="en-US" sz="3200" b="0" i="0" u="none" strike="noStrike" kern="1200" cap="none" spc="0" normalizeH="0" baseline="0" noProof="0">
                <a:ln>
                  <a:noFill/>
                </a:ln>
                <a:solidFill>
                  <a:srgbClr val="0000FF"/>
                </a:solidFill>
                <a:effectLst/>
                <a:uLnTx/>
                <a:uFillTx/>
                <a:latin typeface="Arial" panose="020B0604020202020204" pitchFamily="34" charset="0"/>
                <a:ea typeface="+mn-ea"/>
                <a:cs typeface="+mn-cs"/>
              </a:rPr>
              <a:t> </a:t>
            </a: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36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p:txBody>
      </p:sp>
      <p:sp>
        <p:nvSpPr>
          <p:cNvPr id="10" name="Text Box 11"/>
          <p:cNvSpPr txBox="1">
            <a:spLocks noChangeArrowheads="1"/>
          </p:cNvSpPr>
          <p:nvPr/>
        </p:nvSpPr>
        <p:spPr bwMode="auto">
          <a:xfrm>
            <a:off x="0" y="3822033"/>
            <a:ext cx="12182128" cy="2308324"/>
          </a:xfrm>
          <a:prstGeom prst="rect">
            <a:avLst/>
          </a:prstGeom>
          <a:solidFill>
            <a:srgbClr val="FFFFFF">
              <a:alpha val="63922"/>
            </a:srgbClr>
          </a:solidFill>
          <a:ln>
            <a:noFill/>
          </a:ln>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vi-VN" sz="3600">
                <a:latin typeface="+mj-lt"/>
              </a:rPr>
              <a:t>Vì cô chị cũng là một người con rất thương ba mình. Biết người ba tin tưởng ở con cái vậy mà cô chị thường xuyên nói dối. Như vậy là đã phụ lòng tin và tình thương của ba nên cô chị cảm thấy ân hận.</a:t>
            </a:r>
          </a:p>
        </p:txBody>
      </p:sp>
    </p:spTree>
    <p:extLst>
      <p:ext uri="{BB962C8B-B14F-4D97-AF65-F5344CB8AC3E}">
        <p14:creationId xmlns:p14="http://schemas.microsoft.com/office/powerpoint/2010/main" val="520342580"/>
      </p:ext>
    </p:extLst>
  </p:cSld>
  <p:clrMapOvr>
    <a:masterClrMapping/>
  </p:clrMapOvr>
  <mc:AlternateContent xmlns:mc="http://schemas.openxmlformats.org/markup-compatibility/2006" xmlns:p14="http://schemas.microsoft.com/office/powerpoint/2010/main">
    <mc:Choice Requires="p14">
      <p:transition p14:dur="10">
        <p:sndAc>
          <p:stSnd>
            <p:snd r:embed="rId3" name="chimes.wav"/>
          </p:stSnd>
        </p:sndAc>
      </p:transition>
    </mc:Choice>
    <mc:Fallback xmlns="">
      <p:transition>
        <p:sndAc>
          <p:stSnd>
            <p:snd r:embed="rId12"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1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7"/>
                    </p:tgtEl>
                  </p:cond>
                </p:stCondLst>
                <p:endSync evt="end" delay="0">
                  <p:rtn val="all"/>
                </p:endSync>
                <p:childTnLst>
                  <p:par>
                    <p:cTn id="14" fill="hold">
                      <p:stCondLst>
                        <p:cond delay="0"/>
                      </p:stCondLst>
                      <p:childTnLst>
                        <p:par>
                          <p:cTn id="15" fill="hold">
                            <p:stCondLst>
                              <p:cond delay="0"/>
                            </p:stCondLst>
                            <p:childTnLst>
                              <p:par>
                                <p:cTn id="16" presetID="64" presetClass="path" presetSubtype="0" accel="50000" decel="50000" fill="hold" nodeType="clickEffect">
                                  <p:stCondLst>
                                    <p:cond delay="0"/>
                                  </p:stCondLst>
                                  <p:childTnLst>
                                    <p:animMotion origin="layout" path="M -1.66667E-6 -3.7037E-6 L -1.66667E-6 -0.22476 " pathEditMode="relative" rAng="0" ptsTypes="AA">
                                      <p:cBhvr>
                                        <p:cTn id="17" dur="2000" fill="hold"/>
                                        <p:tgtEl>
                                          <p:spTgt spid="7"/>
                                        </p:tgtEl>
                                        <p:attrNameLst>
                                          <p:attrName>ppt_x</p:attrName>
                                          <p:attrName>ppt_y</p:attrName>
                                        </p:attrNameLst>
                                      </p:cBhvr>
                                      <p:rCtr x="0" y="-11250"/>
                                    </p:animMotion>
                                  </p:childTnLst>
                                  <p:subTnLst>
                                    <p:audio>
                                      <p:cMediaNode>
                                        <p:cTn display="0" masterRel="sameClick">
                                          <p:stCondLst>
                                            <p:cond evt="begin" delay="0">
                                              <p:tn val="16"/>
                                            </p:cond>
                                          </p:stCondLst>
                                          <p:endCondLst>
                                            <p:cond evt="onStopAudio" delay="0">
                                              <p:tgtEl>
                                                <p:sldTgt/>
                                              </p:tgtEl>
                                            </p:cond>
                                          </p:endCondLst>
                                        </p:cTn>
                                        <p:tgtEl>
                                          <p:sndTgt r:embed="rId3" name="chimes.wav"/>
                                        </p:tgtEl>
                                      </p:cMediaNode>
                                    </p:audio>
                                  </p:sub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subTnLst>
                                    <p:audio>
                                      <p:cMediaNode>
                                        <p:cTn display="0" masterRel="sameClick">
                                          <p:stCondLst>
                                            <p:cond evt="begin" delay="0">
                                              <p:tn val="19"/>
                                            </p:cond>
                                          </p:stCondLst>
                                          <p:endCondLst>
                                            <p:cond evt="onStopAudio" delay="0">
                                              <p:tgtEl>
                                                <p:sldTgt/>
                                              </p:tgtEl>
                                            </p:cond>
                                          </p:endCondLst>
                                        </p:cTn>
                                        <p:tgtEl>
                                          <p:sndTgt r:embed="rId4" name="applause.wav"/>
                                        </p:tgtEl>
                                      </p:cMediaNode>
                                    </p:audio>
                                  </p:subTnLst>
                                </p:cTn>
                              </p:par>
                              <p:par>
                                <p:cTn id="22" presetID="10" presetClass="entr" presetSubtype="0" fill="hold" nodeType="with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500"/>
                                        <p:tgtEl>
                                          <p:spTgt spid="53"/>
                                        </p:tgtEl>
                                      </p:cBhvr>
                                    </p:animEffect>
                                  </p:childTnLst>
                                </p:cTn>
                              </p:par>
                              <p:par>
                                <p:cTn id="25" presetID="10" presetClass="entr" presetSubtype="0" fill="hold" nodeType="with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fade">
                                      <p:cBhvr>
                                        <p:cTn id="27" dur="500"/>
                                        <p:tgtEl>
                                          <p:spTgt spid="55"/>
                                        </p:tgtEl>
                                      </p:cBhvr>
                                    </p:animEffect>
                                  </p:childTnLst>
                                </p:cTn>
                              </p:par>
                            </p:childTnLst>
                          </p:cTn>
                        </p:par>
                        <p:par>
                          <p:cTn id="28" fill="hold">
                            <p:stCondLst>
                              <p:cond delay="2500"/>
                            </p:stCondLst>
                            <p:childTnLst>
                              <p:par>
                                <p:cTn id="29" presetID="32" presetClass="emph" presetSubtype="0" repeatCount="indefinite" fill="hold" grpId="1" nodeType="afterEffect">
                                  <p:stCondLst>
                                    <p:cond delay="0"/>
                                  </p:stCondLst>
                                  <p:childTnLst>
                                    <p:animRot by="120000">
                                      <p:cBhvr>
                                        <p:cTn id="30" dur="100" fill="hold">
                                          <p:stCondLst>
                                            <p:cond delay="0"/>
                                          </p:stCondLst>
                                        </p:cTn>
                                        <p:tgtEl>
                                          <p:spTgt spid="9"/>
                                        </p:tgtEl>
                                        <p:attrNameLst>
                                          <p:attrName>r</p:attrName>
                                        </p:attrNameLst>
                                      </p:cBhvr>
                                    </p:animRot>
                                    <p:animRot by="-240000">
                                      <p:cBhvr>
                                        <p:cTn id="31" dur="200" fill="hold">
                                          <p:stCondLst>
                                            <p:cond delay="200"/>
                                          </p:stCondLst>
                                        </p:cTn>
                                        <p:tgtEl>
                                          <p:spTgt spid="9"/>
                                        </p:tgtEl>
                                        <p:attrNameLst>
                                          <p:attrName>r</p:attrName>
                                        </p:attrNameLst>
                                      </p:cBhvr>
                                    </p:animRot>
                                    <p:animRot by="240000">
                                      <p:cBhvr>
                                        <p:cTn id="32" dur="200" fill="hold">
                                          <p:stCondLst>
                                            <p:cond delay="400"/>
                                          </p:stCondLst>
                                        </p:cTn>
                                        <p:tgtEl>
                                          <p:spTgt spid="9"/>
                                        </p:tgtEl>
                                        <p:attrNameLst>
                                          <p:attrName>r</p:attrName>
                                        </p:attrNameLst>
                                      </p:cBhvr>
                                    </p:animRot>
                                    <p:animRot by="-240000">
                                      <p:cBhvr>
                                        <p:cTn id="33" dur="200" fill="hold">
                                          <p:stCondLst>
                                            <p:cond delay="600"/>
                                          </p:stCondLst>
                                        </p:cTn>
                                        <p:tgtEl>
                                          <p:spTgt spid="9"/>
                                        </p:tgtEl>
                                        <p:attrNameLst>
                                          <p:attrName>r</p:attrName>
                                        </p:attrNameLst>
                                      </p:cBhvr>
                                    </p:animRot>
                                    <p:animRot by="120000">
                                      <p:cBhvr>
                                        <p:cTn id="34" dur="200" fill="hold">
                                          <p:stCondLst>
                                            <p:cond delay="800"/>
                                          </p:stCondLst>
                                        </p:cTn>
                                        <p:tgtEl>
                                          <p:spTgt spid="9"/>
                                        </p:tgtEl>
                                        <p:attrNameLst>
                                          <p:attrName>r</p:attrName>
                                        </p:attrNameLst>
                                      </p:cBhvr>
                                    </p:animRot>
                                  </p:childTnLst>
                                </p:cTn>
                              </p:par>
                            </p:childTnLst>
                          </p:cTn>
                        </p:par>
                      </p:childTnLst>
                    </p:cTn>
                  </p:par>
                </p:childTnLst>
              </p:cTn>
              <p:nextCondLst>
                <p:cond evt="onClick" delay="0">
                  <p:tgtEl>
                    <p:spTgt spid="7"/>
                  </p:tgtEl>
                </p:cond>
              </p:nextCondLst>
            </p:seq>
          </p:childTnLst>
        </p:cTn>
      </p:par>
    </p:tnLst>
    <p:bldLst>
      <p:bldP spid="9" grpId="0" animBg="1"/>
      <p:bldP spid="9" grpId="1" animBg="1"/>
      <p:bldP spid="18"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7465CCDA-01A6-4688-B249-8F93C836B18E}"/>
  <p:tag name="ISPRING_RESOURCE_FOLDER" val="G:\Elearning\Lớp 4\Cô lethingochuong Lớp 4\Tuan 10 On tap Giua Hoc ki I tiet 1 va 3\"/>
  <p:tag name="ISPRING_PRESENTATION_PATH" val="G:\Elearning\Lớp 4\Cô lethingochuong Lớp 4\Tuan 10 On tap Giua Hoc ki I tiet 1 va 3.pptx"/>
  <p:tag name="ISPRING_PROJECT_VERSION" val="9.3"/>
  <p:tag name="ISPRING_PROJECT_FOLDER_UPDATED" val="1"/>
  <p:tag name="ISPRING_SCREEN_RECS_UPDATED" val="G:\Elearning\Lớp 4\Cô lethingochuong Lớp 4\Tuan 10 On tap Giua Hoc ki I tiet 1 va 3\"/>
</p:tagLst>
</file>

<file path=ppt/tags/tag2.xml><?xml version="1.0" encoding="utf-8"?>
<p:tagLst xmlns:a="http://schemas.openxmlformats.org/drawingml/2006/main" xmlns:r="http://schemas.openxmlformats.org/officeDocument/2006/relationships" xmlns:p="http://schemas.openxmlformats.org/presentationml/2006/main">
  <p:tag name="TIMING" val="|7.4"/>
</p:tagLst>
</file>

<file path=ppt/theme/theme1.xml><?xml version="1.0" encoding="utf-8"?>
<a:theme xmlns:a="http://schemas.openxmlformats.org/drawingml/2006/main" name="2_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4">
      <a:majorFont>
        <a:latin typeface="UTM Cookie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1772</TotalTime>
  <Words>1331</Words>
  <Application>Microsoft Office PowerPoint</Application>
  <PresentationFormat>Widescreen</PresentationFormat>
  <Paragraphs>72</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Calibri</vt:lpstr>
      <vt:lpstr>Calibri Light</vt:lpstr>
      <vt:lpstr>Tahoma</vt:lpstr>
      <vt:lpstr>Times New Roman</vt:lpstr>
      <vt:lpstr>UTM Cookies</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Viettel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Anh</dc:creator>
  <cp:lastModifiedBy>KimDung</cp:lastModifiedBy>
  <cp:revision>381</cp:revision>
  <dcterms:created xsi:type="dcterms:W3CDTF">2011-12-02T08:50:25Z</dcterms:created>
  <dcterms:modified xsi:type="dcterms:W3CDTF">2022-11-06T10:16:53Z</dcterms:modified>
</cp:coreProperties>
</file>